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sldIdLst>
    <p:sldId id="258" r:id="rId5"/>
    <p:sldId id="267" r:id="rId6"/>
    <p:sldId id="289" r:id="rId7"/>
    <p:sldId id="290" r:id="rId8"/>
    <p:sldId id="291" r:id="rId9"/>
    <p:sldId id="292" r:id="rId10"/>
    <p:sldId id="293" r:id="rId11"/>
    <p:sldId id="294" r:id="rId12"/>
    <p:sldId id="261" r:id="rId13"/>
    <p:sldId id="295" r:id="rId14"/>
    <p:sldId id="296" r:id="rId15"/>
    <p:sldId id="297" r:id="rId16"/>
    <p:sldId id="299" r:id="rId17"/>
    <p:sldId id="298" r:id="rId18"/>
    <p:sldId id="300" r:id="rId19"/>
    <p:sldId id="260"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08B40E-8CE2-43A7-BD31-5621167CD6E3}" v="37" dt="2024-05-03T18:38:41.7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81786" autoAdjust="0"/>
  </p:normalViewPr>
  <p:slideViewPr>
    <p:cSldViewPr snapToGrid="0">
      <p:cViewPr varScale="1">
        <p:scale>
          <a:sx n="54" d="100"/>
          <a:sy n="54" d="100"/>
        </p:scale>
        <p:origin x="1472" y="56"/>
      </p:cViewPr>
      <p:guideLst/>
    </p:cSldViewPr>
  </p:slid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mmo, Caroline (RIDOH)" userId="e26fae6c-c683-41c1-93c3-b903e170b68c" providerId="ADAL" clId="{8908B40E-8CE2-43A7-BD31-5621167CD6E3}"/>
    <pc:docChg chg="undo custSel modSld">
      <pc:chgData name="Gummo, Caroline (RIDOH)" userId="e26fae6c-c683-41c1-93c3-b903e170b68c" providerId="ADAL" clId="{8908B40E-8CE2-43A7-BD31-5621167CD6E3}" dt="2024-05-03T18:38:41.769" v="46"/>
      <pc:docMkLst>
        <pc:docMk/>
      </pc:docMkLst>
      <pc:sldChg chg="modSp mod">
        <pc:chgData name="Gummo, Caroline (RIDOH)" userId="e26fae6c-c683-41c1-93c3-b903e170b68c" providerId="ADAL" clId="{8908B40E-8CE2-43A7-BD31-5621167CD6E3}" dt="2024-05-03T18:37:43.637" v="23"/>
        <pc:sldMkLst>
          <pc:docMk/>
          <pc:sldMk cId="1804929129" sldId="295"/>
        </pc:sldMkLst>
        <pc:graphicFrameChg chg="mod modGraphic">
          <ac:chgData name="Gummo, Caroline (RIDOH)" userId="e26fae6c-c683-41c1-93c3-b903e170b68c" providerId="ADAL" clId="{8908B40E-8CE2-43A7-BD31-5621167CD6E3}" dt="2024-05-03T18:37:43.637" v="23"/>
          <ac:graphicFrameMkLst>
            <pc:docMk/>
            <pc:sldMk cId="1804929129" sldId="295"/>
            <ac:graphicFrameMk id="6" creationId="{59EB87D8-0895-8502-3759-F0E7003582F9}"/>
          </ac:graphicFrameMkLst>
        </pc:graphicFrameChg>
      </pc:sldChg>
      <pc:sldChg chg="modSp">
        <pc:chgData name="Gummo, Caroline (RIDOH)" userId="e26fae6c-c683-41c1-93c3-b903e170b68c" providerId="ADAL" clId="{8908B40E-8CE2-43A7-BD31-5621167CD6E3}" dt="2024-05-03T18:37:52.998" v="25"/>
        <pc:sldMkLst>
          <pc:docMk/>
          <pc:sldMk cId="3648290195" sldId="296"/>
        </pc:sldMkLst>
        <pc:graphicFrameChg chg="mod">
          <ac:chgData name="Gummo, Caroline (RIDOH)" userId="e26fae6c-c683-41c1-93c3-b903e170b68c" providerId="ADAL" clId="{8908B40E-8CE2-43A7-BD31-5621167CD6E3}" dt="2024-05-03T18:37:52.998" v="25"/>
          <ac:graphicFrameMkLst>
            <pc:docMk/>
            <pc:sldMk cId="3648290195" sldId="296"/>
            <ac:graphicFrameMk id="4" creationId="{652B685F-33FC-A52C-008A-56DD9C166235}"/>
          </ac:graphicFrameMkLst>
        </pc:graphicFrameChg>
      </pc:sldChg>
      <pc:sldChg chg="modSp">
        <pc:chgData name="Gummo, Caroline (RIDOH)" userId="e26fae6c-c683-41c1-93c3-b903e170b68c" providerId="ADAL" clId="{8908B40E-8CE2-43A7-BD31-5621167CD6E3}" dt="2024-05-03T18:38:14.560" v="39"/>
        <pc:sldMkLst>
          <pc:docMk/>
          <pc:sldMk cId="1421746814" sldId="297"/>
        </pc:sldMkLst>
        <pc:graphicFrameChg chg="mod">
          <ac:chgData name="Gummo, Caroline (RIDOH)" userId="e26fae6c-c683-41c1-93c3-b903e170b68c" providerId="ADAL" clId="{8908B40E-8CE2-43A7-BD31-5621167CD6E3}" dt="2024-05-03T18:38:14.560" v="39"/>
          <ac:graphicFrameMkLst>
            <pc:docMk/>
            <pc:sldMk cId="1421746814" sldId="297"/>
            <ac:graphicFrameMk id="4" creationId="{652B685F-33FC-A52C-008A-56DD9C166235}"/>
          </ac:graphicFrameMkLst>
        </pc:graphicFrameChg>
      </pc:sldChg>
      <pc:sldChg chg="modSp">
        <pc:chgData name="Gummo, Caroline (RIDOH)" userId="e26fae6c-c683-41c1-93c3-b903e170b68c" providerId="ADAL" clId="{8908B40E-8CE2-43A7-BD31-5621167CD6E3}" dt="2024-05-03T18:38:41.769" v="46"/>
        <pc:sldMkLst>
          <pc:docMk/>
          <pc:sldMk cId="995650773" sldId="298"/>
        </pc:sldMkLst>
        <pc:graphicFrameChg chg="mod">
          <ac:chgData name="Gummo, Caroline (RIDOH)" userId="e26fae6c-c683-41c1-93c3-b903e170b68c" providerId="ADAL" clId="{8908B40E-8CE2-43A7-BD31-5621167CD6E3}" dt="2024-05-03T18:38:41.769" v="46"/>
          <ac:graphicFrameMkLst>
            <pc:docMk/>
            <pc:sldMk cId="995650773" sldId="298"/>
            <ac:graphicFrameMk id="4" creationId="{652B685F-33FC-A52C-008A-56DD9C166235}"/>
          </ac:graphicFrameMkLst>
        </pc:graphicFrameChg>
      </pc:sldChg>
    </pc:docChg>
  </pc:docChgLst>
  <pc:docChgLst>
    <pc:chgData name="Gummo, Caroline (RIDOH)" userId="e26fae6c-c683-41c1-93c3-b903e170b68c" providerId="ADAL" clId="{DE2DBF0F-4860-4258-9B6C-C7982B767623}"/>
    <pc:docChg chg="undo custSel addSld modSld">
      <pc:chgData name="Gummo, Caroline (RIDOH)" userId="e26fae6c-c683-41c1-93c3-b903e170b68c" providerId="ADAL" clId="{DE2DBF0F-4860-4258-9B6C-C7982B767623}" dt="2024-04-12T17:56:40.041" v="1964" actId="1076"/>
      <pc:docMkLst>
        <pc:docMk/>
      </pc:docMkLst>
      <pc:sldChg chg="modSp mod">
        <pc:chgData name="Gummo, Caroline (RIDOH)" userId="e26fae6c-c683-41c1-93c3-b903e170b68c" providerId="ADAL" clId="{DE2DBF0F-4860-4258-9B6C-C7982B767623}" dt="2024-04-12T17:10:55.855" v="1032" actId="1076"/>
        <pc:sldMkLst>
          <pc:docMk/>
          <pc:sldMk cId="4128856771" sldId="258"/>
        </pc:sldMkLst>
        <pc:spChg chg="mod">
          <ac:chgData name="Gummo, Caroline (RIDOH)" userId="e26fae6c-c683-41c1-93c3-b903e170b68c" providerId="ADAL" clId="{DE2DBF0F-4860-4258-9B6C-C7982B767623}" dt="2024-04-12T17:10:55.855" v="1032" actId="1076"/>
          <ac:spMkLst>
            <pc:docMk/>
            <pc:sldMk cId="4128856771" sldId="258"/>
            <ac:spMk id="11" creationId="{9B7762E1-F926-4530-8AEF-E40397C26E16}"/>
          </ac:spMkLst>
        </pc:spChg>
      </pc:sldChg>
      <pc:sldChg chg="modSp mod">
        <pc:chgData name="Gummo, Caroline (RIDOH)" userId="e26fae6c-c683-41c1-93c3-b903e170b68c" providerId="ADAL" clId="{DE2DBF0F-4860-4258-9B6C-C7982B767623}" dt="2024-04-12T16:52:48.751" v="580" actId="1076"/>
        <pc:sldMkLst>
          <pc:docMk/>
          <pc:sldMk cId="318624741" sldId="260"/>
        </pc:sldMkLst>
        <pc:spChg chg="mod">
          <ac:chgData name="Gummo, Caroline (RIDOH)" userId="e26fae6c-c683-41c1-93c3-b903e170b68c" providerId="ADAL" clId="{DE2DBF0F-4860-4258-9B6C-C7982B767623}" dt="2024-04-12T16:52:48.751" v="580" actId="1076"/>
          <ac:spMkLst>
            <pc:docMk/>
            <pc:sldMk cId="318624741" sldId="260"/>
            <ac:spMk id="6" creationId="{00000000-0000-0000-0000-000000000000}"/>
          </ac:spMkLst>
        </pc:spChg>
      </pc:sldChg>
      <pc:sldChg chg="addSp delSp modSp mod modNotesTx">
        <pc:chgData name="Gummo, Caroline (RIDOH)" userId="e26fae6c-c683-41c1-93c3-b903e170b68c" providerId="ADAL" clId="{DE2DBF0F-4860-4258-9B6C-C7982B767623}" dt="2024-04-12T17:07:14.576" v="902" actId="207"/>
        <pc:sldMkLst>
          <pc:docMk/>
          <pc:sldMk cId="3921679461" sldId="261"/>
        </pc:sldMkLst>
        <pc:spChg chg="mod">
          <ac:chgData name="Gummo, Caroline (RIDOH)" userId="e26fae6c-c683-41c1-93c3-b903e170b68c" providerId="ADAL" clId="{DE2DBF0F-4860-4258-9B6C-C7982B767623}" dt="2024-04-12T16:43:27.764" v="187" actId="20577"/>
          <ac:spMkLst>
            <pc:docMk/>
            <pc:sldMk cId="3921679461" sldId="261"/>
            <ac:spMk id="2" creationId="{E9AC70C0-8C8D-4EE4-AEFA-2D165471C36D}"/>
          </ac:spMkLst>
        </pc:spChg>
        <pc:graphicFrameChg chg="add mod modGraphic">
          <ac:chgData name="Gummo, Caroline (RIDOH)" userId="e26fae6c-c683-41c1-93c3-b903e170b68c" providerId="ADAL" clId="{DE2DBF0F-4860-4258-9B6C-C7982B767623}" dt="2024-04-12T17:07:14.576" v="902" actId="207"/>
          <ac:graphicFrameMkLst>
            <pc:docMk/>
            <pc:sldMk cId="3921679461" sldId="261"/>
            <ac:graphicFrameMk id="3" creationId="{8FE156F9-EF8D-F865-0426-3D3505583975}"/>
          </ac:graphicFrameMkLst>
        </pc:graphicFrameChg>
        <pc:graphicFrameChg chg="add del mod">
          <ac:chgData name="Gummo, Caroline (RIDOH)" userId="e26fae6c-c683-41c1-93c3-b903e170b68c" providerId="ADAL" clId="{DE2DBF0F-4860-4258-9B6C-C7982B767623}" dt="2024-04-12T16:43:02.494" v="182" actId="478"/>
          <ac:graphicFrameMkLst>
            <pc:docMk/>
            <pc:sldMk cId="3921679461" sldId="261"/>
            <ac:graphicFrameMk id="4" creationId="{6C897E4A-1E0E-D753-2D81-220140FF83B4}"/>
          </ac:graphicFrameMkLst>
        </pc:graphicFrameChg>
        <pc:graphicFrameChg chg="del mod modGraphic">
          <ac:chgData name="Gummo, Caroline (RIDOH)" userId="e26fae6c-c683-41c1-93c3-b903e170b68c" providerId="ADAL" clId="{DE2DBF0F-4860-4258-9B6C-C7982B767623}" dt="2024-04-12T16:41:27.194" v="145" actId="478"/>
          <ac:graphicFrameMkLst>
            <pc:docMk/>
            <pc:sldMk cId="3921679461" sldId="261"/>
            <ac:graphicFrameMk id="8" creationId="{0C23CE1A-F22B-125B-2FF1-1F05611D5F33}"/>
          </ac:graphicFrameMkLst>
        </pc:graphicFrameChg>
        <pc:graphicFrameChg chg="del modGraphic">
          <ac:chgData name="Gummo, Caroline (RIDOH)" userId="e26fae6c-c683-41c1-93c3-b903e170b68c" providerId="ADAL" clId="{DE2DBF0F-4860-4258-9B6C-C7982B767623}" dt="2024-04-12T16:41:28.217" v="146" actId="478"/>
          <ac:graphicFrameMkLst>
            <pc:docMk/>
            <pc:sldMk cId="3921679461" sldId="261"/>
            <ac:graphicFrameMk id="9" creationId="{1DFE18DC-570C-496A-38F0-6027B5C4EE61}"/>
          </ac:graphicFrameMkLst>
        </pc:graphicFrameChg>
      </pc:sldChg>
      <pc:sldChg chg="modSp mod">
        <pc:chgData name="Gummo, Caroline (RIDOH)" userId="e26fae6c-c683-41c1-93c3-b903e170b68c" providerId="ADAL" clId="{DE2DBF0F-4860-4258-9B6C-C7982B767623}" dt="2024-04-12T17:48:53.570" v="1867" actId="1076"/>
        <pc:sldMkLst>
          <pc:docMk/>
          <pc:sldMk cId="3297259688" sldId="267"/>
        </pc:sldMkLst>
        <pc:spChg chg="mod">
          <ac:chgData name="Gummo, Caroline (RIDOH)" userId="e26fae6c-c683-41c1-93c3-b903e170b68c" providerId="ADAL" clId="{DE2DBF0F-4860-4258-9B6C-C7982B767623}" dt="2024-04-12T17:48:53.570" v="1867" actId="1076"/>
          <ac:spMkLst>
            <pc:docMk/>
            <pc:sldMk cId="3297259688" sldId="267"/>
            <ac:spMk id="3" creationId="{96D77111-68E3-04FC-F77F-BD26453347DA}"/>
          </ac:spMkLst>
        </pc:spChg>
      </pc:sldChg>
      <pc:sldChg chg="modSp mod modNotesTx">
        <pc:chgData name="Gummo, Caroline (RIDOH)" userId="e26fae6c-c683-41c1-93c3-b903e170b68c" providerId="ADAL" clId="{DE2DBF0F-4860-4258-9B6C-C7982B767623}" dt="2024-04-12T17:49:53.699" v="1904" actId="20577"/>
        <pc:sldMkLst>
          <pc:docMk/>
          <pc:sldMk cId="1867781808" sldId="289"/>
        </pc:sldMkLst>
        <pc:spChg chg="mod">
          <ac:chgData name="Gummo, Caroline (RIDOH)" userId="e26fae6c-c683-41c1-93c3-b903e170b68c" providerId="ADAL" clId="{DE2DBF0F-4860-4258-9B6C-C7982B767623}" dt="2024-04-12T17:49:53.699" v="1904" actId="20577"/>
          <ac:spMkLst>
            <pc:docMk/>
            <pc:sldMk cId="1867781808" sldId="289"/>
            <ac:spMk id="3" creationId="{601B37C5-C489-BC82-0468-16D567AE1FED}"/>
          </ac:spMkLst>
        </pc:spChg>
      </pc:sldChg>
      <pc:sldChg chg="addSp delSp modSp mod modNotesTx">
        <pc:chgData name="Gummo, Caroline (RIDOH)" userId="e26fae6c-c683-41c1-93c3-b903e170b68c" providerId="ADAL" clId="{DE2DBF0F-4860-4258-9B6C-C7982B767623}" dt="2024-04-12T17:40:18.551" v="1492" actId="20577"/>
        <pc:sldMkLst>
          <pc:docMk/>
          <pc:sldMk cId="3217196222" sldId="290"/>
        </pc:sldMkLst>
        <pc:spChg chg="mod">
          <ac:chgData name="Gummo, Caroline (RIDOH)" userId="e26fae6c-c683-41c1-93c3-b903e170b68c" providerId="ADAL" clId="{DE2DBF0F-4860-4258-9B6C-C7982B767623}" dt="2024-04-12T16:29:51.341" v="42" actId="20577"/>
          <ac:spMkLst>
            <pc:docMk/>
            <pc:sldMk cId="3217196222" sldId="290"/>
            <ac:spMk id="2" creationId="{CF040C79-BE59-0517-FE1E-EFB6A2D670FF}"/>
          </ac:spMkLst>
        </pc:spChg>
        <pc:spChg chg="add del mod">
          <ac:chgData name="Gummo, Caroline (RIDOH)" userId="e26fae6c-c683-41c1-93c3-b903e170b68c" providerId="ADAL" clId="{DE2DBF0F-4860-4258-9B6C-C7982B767623}" dt="2024-04-12T16:29:20.454" v="28" actId="478"/>
          <ac:spMkLst>
            <pc:docMk/>
            <pc:sldMk cId="3217196222" sldId="290"/>
            <ac:spMk id="4" creationId="{83D3144B-F4DE-E143-1422-3BEDCB0B89FC}"/>
          </ac:spMkLst>
        </pc:spChg>
        <pc:spChg chg="mod">
          <ac:chgData name="Gummo, Caroline (RIDOH)" userId="e26fae6c-c683-41c1-93c3-b903e170b68c" providerId="ADAL" clId="{DE2DBF0F-4860-4258-9B6C-C7982B767623}" dt="2024-04-12T17:40:18.551" v="1492" actId="20577"/>
          <ac:spMkLst>
            <pc:docMk/>
            <pc:sldMk cId="3217196222" sldId="290"/>
            <ac:spMk id="6" creationId="{4A9B5038-54FA-6F45-7739-B9F8CB34A7E9}"/>
          </ac:spMkLst>
        </pc:spChg>
        <pc:graphicFrameChg chg="add mod">
          <ac:chgData name="Gummo, Caroline (RIDOH)" userId="e26fae6c-c683-41c1-93c3-b903e170b68c" providerId="ADAL" clId="{DE2DBF0F-4860-4258-9B6C-C7982B767623}" dt="2024-04-12T16:45:27.940" v="244" actId="207"/>
          <ac:graphicFrameMkLst>
            <pc:docMk/>
            <pc:sldMk cId="3217196222" sldId="290"/>
            <ac:graphicFrameMk id="5" creationId="{B9AC949E-F4A9-4DCA-B276-662B7512B9C6}"/>
          </ac:graphicFrameMkLst>
        </pc:graphicFrameChg>
        <pc:graphicFrameChg chg="del mod">
          <ac:chgData name="Gummo, Caroline (RIDOH)" userId="e26fae6c-c683-41c1-93c3-b903e170b68c" providerId="ADAL" clId="{DE2DBF0F-4860-4258-9B6C-C7982B767623}" dt="2024-04-12T16:29:18.466" v="25" actId="478"/>
          <ac:graphicFrameMkLst>
            <pc:docMk/>
            <pc:sldMk cId="3217196222" sldId="290"/>
            <ac:graphicFrameMk id="7" creationId="{4BB86A47-5FD4-4D87-97CC-77C75385C8CA}"/>
          </ac:graphicFrameMkLst>
        </pc:graphicFrameChg>
        <pc:graphicFrameChg chg="add del mod modGraphic">
          <ac:chgData name="Gummo, Caroline (RIDOH)" userId="e26fae6c-c683-41c1-93c3-b903e170b68c" providerId="ADAL" clId="{DE2DBF0F-4860-4258-9B6C-C7982B767623}" dt="2024-04-12T16:44:59.486" v="237"/>
          <ac:graphicFrameMkLst>
            <pc:docMk/>
            <pc:sldMk cId="3217196222" sldId="290"/>
            <ac:graphicFrameMk id="8" creationId="{EA1D7A76-106C-21E5-F2E7-1D30C1F329D3}"/>
          </ac:graphicFrameMkLst>
        </pc:graphicFrameChg>
        <pc:picChg chg="del">
          <ac:chgData name="Gummo, Caroline (RIDOH)" userId="e26fae6c-c683-41c1-93c3-b903e170b68c" providerId="ADAL" clId="{DE2DBF0F-4860-4258-9B6C-C7982B767623}" dt="2024-04-12T16:29:27.036" v="31" actId="478"/>
          <ac:picMkLst>
            <pc:docMk/>
            <pc:sldMk cId="3217196222" sldId="290"/>
            <ac:picMk id="9" creationId="{2BDE72A2-6D25-4D28-4A28-6662E6F56694}"/>
          </ac:picMkLst>
        </pc:picChg>
      </pc:sldChg>
      <pc:sldChg chg="modSp mod modNotesTx">
        <pc:chgData name="Gummo, Caroline (RIDOH)" userId="e26fae6c-c683-41c1-93c3-b903e170b68c" providerId="ADAL" clId="{DE2DBF0F-4860-4258-9B6C-C7982B767623}" dt="2024-04-12T17:14:52.815" v="1418" actId="403"/>
        <pc:sldMkLst>
          <pc:docMk/>
          <pc:sldMk cId="928421684" sldId="291"/>
        </pc:sldMkLst>
        <pc:spChg chg="mod">
          <ac:chgData name="Gummo, Caroline (RIDOH)" userId="e26fae6c-c683-41c1-93c3-b903e170b68c" providerId="ADAL" clId="{DE2DBF0F-4860-4258-9B6C-C7982B767623}" dt="2024-04-12T16:32:27.402" v="90" actId="403"/>
          <ac:spMkLst>
            <pc:docMk/>
            <pc:sldMk cId="928421684" sldId="291"/>
            <ac:spMk id="6" creationId="{CCFC811D-8C60-DA5A-3EE1-A0E82C93DBA1}"/>
          </ac:spMkLst>
        </pc:spChg>
        <pc:graphicFrameChg chg="mod">
          <ac:chgData name="Gummo, Caroline (RIDOH)" userId="e26fae6c-c683-41c1-93c3-b903e170b68c" providerId="ADAL" clId="{DE2DBF0F-4860-4258-9B6C-C7982B767623}" dt="2024-04-12T17:14:52.815" v="1418" actId="403"/>
          <ac:graphicFrameMkLst>
            <pc:docMk/>
            <pc:sldMk cId="928421684" sldId="291"/>
            <ac:graphicFrameMk id="4" creationId="{56AD9FCD-56B5-CFE4-AA0A-1C91514DFCD4}"/>
          </ac:graphicFrameMkLst>
        </pc:graphicFrameChg>
      </pc:sldChg>
      <pc:sldChg chg="addSp delSp modSp mod modNotesTx">
        <pc:chgData name="Gummo, Caroline (RIDOH)" userId="e26fae6c-c683-41c1-93c3-b903e170b68c" providerId="ADAL" clId="{DE2DBF0F-4860-4258-9B6C-C7982B767623}" dt="2024-04-12T17:52:34.360" v="1957" actId="20577"/>
        <pc:sldMkLst>
          <pc:docMk/>
          <pc:sldMk cId="2856681076" sldId="292"/>
        </pc:sldMkLst>
        <pc:spChg chg="mod">
          <ac:chgData name="Gummo, Caroline (RIDOH)" userId="e26fae6c-c683-41c1-93c3-b903e170b68c" providerId="ADAL" clId="{DE2DBF0F-4860-4258-9B6C-C7982B767623}" dt="2024-04-12T16:33:47.365" v="101" actId="1076"/>
          <ac:spMkLst>
            <pc:docMk/>
            <pc:sldMk cId="2856681076" sldId="292"/>
            <ac:spMk id="2" creationId="{646BAD31-1DAC-24CF-6DF3-423DF65D91F0}"/>
          </ac:spMkLst>
        </pc:spChg>
        <pc:spChg chg="add del mod">
          <ac:chgData name="Gummo, Caroline (RIDOH)" userId="e26fae6c-c683-41c1-93c3-b903e170b68c" providerId="ADAL" clId="{DE2DBF0F-4860-4258-9B6C-C7982B767623}" dt="2024-04-12T17:51:46.899" v="1923" actId="478"/>
          <ac:spMkLst>
            <pc:docMk/>
            <pc:sldMk cId="2856681076" sldId="292"/>
            <ac:spMk id="4" creationId="{2470615D-D26A-7A69-8570-A7E2A7101440}"/>
          </ac:spMkLst>
        </pc:spChg>
        <pc:spChg chg="mod">
          <ac:chgData name="Gummo, Caroline (RIDOH)" userId="e26fae6c-c683-41c1-93c3-b903e170b68c" providerId="ADAL" clId="{DE2DBF0F-4860-4258-9B6C-C7982B767623}" dt="2024-04-12T17:52:34.360" v="1957" actId="20577"/>
          <ac:spMkLst>
            <pc:docMk/>
            <pc:sldMk cId="2856681076" sldId="292"/>
            <ac:spMk id="8" creationId="{81E8D773-26FA-D21A-7FE5-A70F57946194}"/>
          </ac:spMkLst>
        </pc:spChg>
        <pc:graphicFrameChg chg="add mod">
          <ac:chgData name="Gummo, Caroline (RIDOH)" userId="e26fae6c-c683-41c1-93c3-b903e170b68c" providerId="ADAL" clId="{DE2DBF0F-4860-4258-9B6C-C7982B767623}" dt="2024-04-12T17:52:17.849" v="1936" actId="207"/>
          <ac:graphicFrameMkLst>
            <pc:docMk/>
            <pc:sldMk cId="2856681076" sldId="292"/>
            <ac:graphicFrameMk id="5" creationId="{26EA178D-2C7D-4AAB-B2A4-D1D9767D4465}"/>
          </ac:graphicFrameMkLst>
        </pc:graphicFrameChg>
        <pc:graphicFrameChg chg="del mod">
          <ac:chgData name="Gummo, Caroline (RIDOH)" userId="e26fae6c-c683-41c1-93c3-b903e170b68c" providerId="ADAL" clId="{DE2DBF0F-4860-4258-9B6C-C7982B767623}" dt="2024-04-12T17:51:45.330" v="1920" actId="478"/>
          <ac:graphicFrameMkLst>
            <pc:docMk/>
            <pc:sldMk cId="2856681076" sldId="292"/>
            <ac:graphicFrameMk id="6" creationId="{405D7CED-6E8A-D5E4-A910-D149FA7D210B}"/>
          </ac:graphicFrameMkLst>
        </pc:graphicFrameChg>
      </pc:sldChg>
      <pc:sldChg chg="addSp delSp modSp mod modNotesTx">
        <pc:chgData name="Gummo, Caroline (RIDOH)" userId="e26fae6c-c683-41c1-93c3-b903e170b68c" providerId="ADAL" clId="{DE2DBF0F-4860-4258-9B6C-C7982B767623}" dt="2024-04-12T17:14:46.460" v="1416" actId="403"/>
        <pc:sldMkLst>
          <pc:docMk/>
          <pc:sldMk cId="1489863215" sldId="293"/>
        </pc:sldMkLst>
        <pc:spChg chg="mod">
          <ac:chgData name="Gummo, Caroline (RIDOH)" userId="e26fae6c-c683-41c1-93c3-b903e170b68c" providerId="ADAL" clId="{DE2DBF0F-4860-4258-9B6C-C7982B767623}" dt="2024-04-12T17:14:44.551" v="1415" actId="1076"/>
          <ac:spMkLst>
            <pc:docMk/>
            <pc:sldMk cId="1489863215" sldId="293"/>
            <ac:spMk id="2" creationId="{73E8CE4B-34DB-1839-3CA1-415A99BD725B}"/>
          </ac:spMkLst>
        </pc:spChg>
        <pc:spChg chg="add del mod">
          <ac:chgData name="Gummo, Caroline (RIDOH)" userId="e26fae6c-c683-41c1-93c3-b903e170b68c" providerId="ADAL" clId="{DE2DBF0F-4860-4258-9B6C-C7982B767623}" dt="2024-04-12T16:40:06.506" v="125" actId="478"/>
          <ac:spMkLst>
            <pc:docMk/>
            <pc:sldMk cId="1489863215" sldId="293"/>
            <ac:spMk id="4" creationId="{EC03301A-C3A0-2868-C470-D161374B4FE1}"/>
          </ac:spMkLst>
        </pc:spChg>
        <pc:spChg chg="mod">
          <ac:chgData name="Gummo, Caroline (RIDOH)" userId="e26fae6c-c683-41c1-93c3-b903e170b68c" providerId="ADAL" clId="{DE2DBF0F-4860-4258-9B6C-C7982B767623}" dt="2024-04-12T16:40:15.950" v="132" actId="1076"/>
          <ac:spMkLst>
            <pc:docMk/>
            <pc:sldMk cId="1489863215" sldId="293"/>
            <ac:spMk id="7" creationId="{4AADFD11-3A19-F68A-5C92-ADEA101B4646}"/>
          </ac:spMkLst>
        </pc:spChg>
        <pc:graphicFrameChg chg="add mod">
          <ac:chgData name="Gummo, Caroline (RIDOH)" userId="e26fae6c-c683-41c1-93c3-b903e170b68c" providerId="ADAL" clId="{DE2DBF0F-4860-4258-9B6C-C7982B767623}" dt="2024-04-12T17:14:46.460" v="1416" actId="403"/>
          <ac:graphicFrameMkLst>
            <pc:docMk/>
            <pc:sldMk cId="1489863215" sldId="293"/>
            <ac:graphicFrameMk id="5" creationId="{E8EB9168-344C-4EF7-BDE1-0CD7A41911AD}"/>
          </ac:graphicFrameMkLst>
        </pc:graphicFrameChg>
        <pc:graphicFrameChg chg="del">
          <ac:chgData name="Gummo, Caroline (RIDOH)" userId="e26fae6c-c683-41c1-93c3-b903e170b68c" providerId="ADAL" clId="{DE2DBF0F-4860-4258-9B6C-C7982B767623}" dt="2024-04-12T16:40:04.656" v="122" actId="478"/>
          <ac:graphicFrameMkLst>
            <pc:docMk/>
            <pc:sldMk cId="1489863215" sldId="293"/>
            <ac:graphicFrameMk id="6" creationId="{AE25E2EA-7856-8D3F-C200-37B9A1438569}"/>
          </ac:graphicFrameMkLst>
        </pc:graphicFrameChg>
      </pc:sldChg>
      <pc:sldChg chg="addSp delSp modSp mod modNotesTx">
        <pc:chgData name="Gummo, Caroline (RIDOH)" userId="e26fae6c-c683-41c1-93c3-b903e170b68c" providerId="ADAL" clId="{DE2DBF0F-4860-4258-9B6C-C7982B767623}" dt="2024-04-12T17:41:36.091" v="1719" actId="1076"/>
        <pc:sldMkLst>
          <pc:docMk/>
          <pc:sldMk cId="3031935622" sldId="294"/>
        </pc:sldMkLst>
        <pc:spChg chg="mod">
          <ac:chgData name="Gummo, Caroline (RIDOH)" userId="e26fae6c-c683-41c1-93c3-b903e170b68c" providerId="ADAL" clId="{DE2DBF0F-4860-4258-9B6C-C7982B767623}" dt="2024-04-12T17:00:32.942" v="656" actId="1076"/>
          <ac:spMkLst>
            <pc:docMk/>
            <pc:sldMk cId="3031935622" sldId="294"/>
            <ac:spMk id="2" creationId="{821335D8-1B40-1306-8687-3E6CBD484764}"/>
          </ac:spMkLst>
        </pc:spChg>
        <pc:spChg chg="del">
          <ac:chgData name="Gummo, Caroline (RIDOH)" userId="e26fae6c-c683-41c1-93c3-b903e170b68c" providerId="ADAL" clId="{DE2DBF0F-4860-4258-9B6C-C7982B767623}" dt="2024-04-12T16:58:39.796" v="597" actId="478"/>
          <ac:spMkLst>
            <pc:docMk/>
            <pc:sldMk cId="3031935622" sldId="294"/>
            <ac:spMk id="4" creationId="{08434BC7-6C73-B11F-C09B-0033C7FD9A63}"/>
          </ac:spMkLst>
        </pc:spChg>
        <pc:spChg chg="add mod">
          <ac:chgData name="Gummo, Caroline (RIDOH)" userId="e26fae6c-c683-41c1-93c3-b903e170b68c" providerId="ADAL" clId="{DE2DBF0F-4860-4258-9B6C-C7982B767623}" dt="2024-04-12T17:41:36.091" v="1719" actId="1076"/>
          <ac:spMkLst>
            <pc:docMk/>
            <pc:sldMk cId="3031935622" sldId="294"/>
            <ac:spMk id="6" creationId="{3E5B9FB1-0B89-0156-416B-C6EA31BFE3FD}"/>
          </ac:spMkLst>
        </pc:spChg>
        <pc:graphicFrameChg chg="add del mod">
          <ac:chgData name="Gummo, Caroline (RIDOH)" userId="e26fae6c-c683-41c1-93c3-b903e170b68c" providerId="ADAL" clId="{DE2DBF0F-4860-4258-9B6C-C7982B767623}" dt="2024-04-12T16:59:48.095" v="630" actId="478"/>
          <ac:graphicFrameMkLst>
            <pc:docMk/>
            <pc:sldMk cId="3031935622" sldId="294"/>
            <ac:graphicFrameMk id="3" creationId="{83189AF1-ABAB-4DF1-ADCA-B616768942A8}"/>
          </ac:graphicFrameMkLst>
        </pc:graphicFrameChg>
        <pc:graphicFrameChg chg="add mod">
          <ac:chgData name="Gummo, Caroline (RIDOH)" userId="e26fae6c-c683-41c1-93c3-b903e170b68c" providerId="ADAL" clId="{DE2DBF0F-4860-4258-9B6C-C7982B767623}" dt="2024-04-12T17:40:47.495" v="1493" actId="14100"/>
          <ac:graphicFrameMkLst>
            <pc:docMk/>
            <pc:sldMk cId="3031935622" sldId="294"/>
            <ac:graphicFrameMk id="5" creationId="{83189AF1-ABAB-4DF1-ADCA-B616768942A8}"/>
          </ac:graphicFrameMkLst>
        </pc:graphicFrameChg>
      </pc:sldChg>
      <pc:sldChg chg="addSp delSp modSp mod modNotesTx">
        <pc:chgData name="Gummo, Caroline (RIDOH)" userId="e26fae6c-c683-41c1-93c3-b903e170b68c" providerId="ADAL" clId="{DE2DBF0F-4860-4258-9B6C-C7982B767623}" dt="2024-04-12T17:07:28.200" v="908" actId="20577"/>
        <pc:sldMkLst>
          <pc:docMk/>
          <pc:sldMk cId="1804929129" sldId="295"/>
        </pc:sldMkLst>
        <pc:spChg chg="mod">
          <ac:chgData name="Gummo, Caroline (RIDOH)" userId="e26fae6c-c683-41c1-93c3-b903e170b68c" providerId="ADAL" clId="{DE2DBF0F-4860-4258-9B6C-C7982B767623}" dt="2024-04-12T16:49:07.686" v="298" actId="20577"/>
          <ac:spMkLst>
            <pc:docMk/>
            <pc:sldMk cId="1804929129" sldId="295"/>
            <ac:spMk id="2" creationId="{F1224902-DB3D-31A1-D6E9-C0A2E7678E46}"/>
          </ac:spMkLst>
        </pc:spChg>
        <pc:graphicFrameChg chg="add mod modGraphic">
          <ac:chgData name="Gummo, Caroline (RIDOH)" userId="e26fae6c-c683-41c1-93c3-b903e170b68c" providerId="ADAL" clId="{DE2DBF0F-4860-4258-9B6C-C7982B767623}" dt="2024-04-12T17:07:28.200" v="908" actId="20577"/>
          <ac:graphicFrameMkLst>
            <pc:docMk/>
            <pc:sldMk cId="1804929129" sldId="295"/>
            <ac:graphicFrameMk id="3" creationId="{C8CDD1FB-0C6F-FC5F-EFC6-DA273AD36E64}"/>
          </ac:graphicFrameMkLst>
        </pc:graphicFrameChg>
        <pc:graphicFrameChg chg="add del mod modGraphic">
          <ac:chgData name="Gummo, Caroline (RIDOH)" userId="e26fae6c-c683-41c1-93c3-b903e170b68c" providerId="ADAL" clId="{DE2DBF0F-4860-4258-9B6C-C7982B767623}" dt="2024-04-12T17:07:26.018" v="906" actId="20577"/>
          <ac:graphicFrameMkLst>
            <pc:docMk/>
            <pc:sldMk cId="1804929129" sldId="295"/>
            <ac:graphicFrameMk id="6" creationId="{59EB87D8-0895-8502-3759-F0E7003582F9}"/>
          </ac:graphicFrameMkLst>
        </pc:graphicFrameChg>
        <pc:graphicFrameChg chg="add del">
          <ac:chgData name="Gummo, Caroline (RIDOH)" userId="e26fae6c-c683-41c1-93c3-b903e170b68c" providerId="ADAL" clId="{DE2DBF0F-4860-4258-9B6C-C7982B767623}" dt="2024-04-12T16:48:00.892" v="291" actId="478"/>
          <ac:graphicFrameMkLst>
            <pc:docMk/>
            <pc:sldMk cId="1804929129" sldId="295"/>
            <ac:graphicFrameMk id="7" creationId="{37815C00-A970-47B0-BB08-9063424AE7CD}"/>
          </ac:graphicFrameMkLst>
        </pc:graphicFrameChg>
      </pc:sldChg>
      <pc:sldChg chg="addSp delSp modSp mod modNotesTx">
        <pc:chgData name="Gummo, Caroline (RIDOH)" userId="e26fae6c-c683-41c1-93c3-b903e170b68c" providerId="ADAL" clId="{DE2DBF0F-4860-4258-9B6C-C7982B767623}" dt="2024-04-12T17:13:32.857" v="1272" actId="2062"/>
        <pc:sldMkLst>
          <pc:docMk/>
          <pc:sldMk cId="3648290195" sldId="296"/>
        </pc:sldMkLst>
        <pc:spChg chg="mod">
          <ac:chgData name="Gummo, Caroline (RIDOH)" userId="e26fae6c-c683-41c1-93c3-b903e170b68c" providerId="ADAL" clId="{DE2DBF0F-4860-4258-9B6C-C7982B767623}" dt="2024-04-12T17:07:51.056" v="924" actId="20577"/>
          <ac:spMkLst>
            <pc:docMk/>
            <pc:sldMk cId="3648290195" sldId="296"/>
            <ac:spMk id="2" creationId="{9037B98E-FC7D-E881-6707-1A9052E3E4AD}"/>
          </ac:spMkLst>
        </pc:spChg>
        <pc:graphicFrameChg chg="add mod modGraphic">
          <ac:chgData name="Gummo, Caroline (RIDOH)" userId="e26fae6c-c683-41c1-93c3-b903e170b68c" providerId="ADAL" clId="{DE2DBF0F-4860-4258-9B6C-C7982B767623}" dt="2024-04-12T17:13:32.857" v="1272" actId="2062"/>
          <ac:graphicFrameMkLst>
            <pc:docMk/>
            <pc:sldMk cId="3648290195" sldId="296"/>
            <ac:graphicFrameMk id="3" creationId="{F8DD9C54-D603-2868-80AD-24783A65F548}"/>
          </ac:graphicFrameMkLst>
        </pc:graphicFrameChg>
        <pc:graphicFrameChg chg="mod modGraphic">
          <ac:chgData name="Gummo, Caroline (RIDOH)" userId="e26fae6c-c683-41c1-93c3-b903e170b68c" providerId="ADAL" clId="{DE2DBF0F-4860-4258-9B6C-C7982B767623}" dt="2024-04-12T17:13:29.936" v="1271" actId="2062"/>
          <ac:graphicFrameMkLst>
            <pc:docMk/>
            <pc:sldMk cId="3648290195" sldId="296"/>
            <ac:graphicFrameMk id="4" creationId="{652B685F-33FC-A52C-008A-56DD9C166235}"/>
          </ac:graphicFrameMkLst>
        </pc:graphicFrameChg>
        <pc:graphicFrameChg chg="del">
          <ac:chgData name="Gummo, Caroline (RIDOH)" userId="e26fae6c-c683-41c1-93c3-b903e170b68c" providerId="ADAL" clId="{DE2DBF0F-4860-4258-9B6C-C7982B767623}" dt="2024-04-12T16:50:30.726" v="328" actId="478"/>
          <ac:graphicFrameMkLst>
            <pc:docMk/>
            <pc:sldMk cId="3648290195" sldId="296"/>
            <ac:graphicFrameMk id="5" creationId="{7AFF28DD-9188-ECEC-5165-DB91E99E828C}"/>
          </ac:graphicFrameMkLst>
        </pc:graphicFrameChg>
      </pc:sldChg>
      <pc:sldChg chg="addSp delSp modSp add mod">
        <pc:chgData name="Gummo, Caroline (RIDOH)" userId="e26fae6c-c683-41c1-93c3-b903e170b68c" providerId="ADAL" clId="{DE2DBF0F-4860-4258-9B6C-C7982B767623}" dt="2024-04-12T17:56:07.188" v="1960" actId="20577"/>
        <pc:sldMkLst>
          <pc:docMk/>
          <pc:sldMk cId="1421746814" sldId="297"/>
        </pc:sldMkLst>
        <pc:spChg chg="mod">
          <ac:chgData name="Gummo, Caroline (RIDOH)" userId="e26fae6c-c683-41c1-93c3-b903e170b68c" providerId="ADAL" clId="{DE2DBF0F-4860-4258-9B6C-C7982B767623}" dt="2024-04-12T17:56:07.188" v="1960" actId="20577"/>
          <ac:spMkLst>
            <pc:docMk/>
            <pc:sldMk cId="1421746814" sldId="297"/>
            <ac:spMk id="2" creationId="{9037B98E-FC7D-E881-6707-1A9052E3E4AD}"/>
          </ac:spMkLst>
        </pc:spChg>
        <pc:graphicFrameChg chg="del mod">
          <ac:chgData name="Gummo, Caroline (RIDOH)" userId="e26fae6c-c683-41c1-93c3-b903e170b68c" providerId="ADAL" clId="{DE2DBF0F-4860-4258-9B6C-C7982B767623}" dt="2024-04-12T17:03:50.291" v="787" actId="478"/>
          <ac:graphicFrameMkLst>
            <pc:docMk/>
            <pc:sldMk cId="1421746814" sldId="297"/>
            <ac:graphicFrameMk id="3" creationId="{F8DD9C54-D603-2868-80AD-24783A65F548}"/>
          </ac:graphicFrameMkLst>
        </pc:graphicFrameChg>
        <pc:graphicFrameChg chg="mod modGraphic">
          <ac:chgData name="Gummo, Caroline (RIDOH)" userId="e26fae6c-c683-41c1-93c3-b903e170b68c" providerId="ADAL" clId="{DE2DBF0F-4860-4258-9B6C-C7982B767623}" dt="2024-04-12T17:56:00.577" v="1958" actId="14100"/>
          <ac:graphicFrameMkLst>
            <pc:docMk/>
            <pc:sldMk cId="1421746814" sldId="297"/>
            <ac:graphicFrameMk id="4" creationId="{652B685F-33FC-A52C-008A-56DD9C166235}"/>
          </ac:graphicFrameMkLst>
        </pc:graphicFrameChg>
        <pc:graphicFrameChg chg="add del mod modGraphic">
          <ac:chgData name="Gummo, Caroline (RIDOH)" userId="e26fae6c-c683-41c1-93c3-b903e170b68c" providerId="ADAL" clId="{DE2DBF0F-4860-4258-9B6C-C7982B767623}" dt="2024-04-12T17:45:31.885" v="1785" actId="21"/>
          <ac:graphicFrameMkLst>
            <pc:docMk/>
            <pc:sldMk cId="1421746814" sldId="297"/>
            <ac:graphicFrameMk id="5" creationId="{DE28B570-C137-6591-E055-0E532E637120}"/>
          </ac:graphicFrameMkLst>
        </pc:graphicFrameChg>
      </pc:sldChg>
      <pc:sldChg chg="addSp delSp modSp add mod">
        <pc:chgData name="Gummo, Caroline (RIDOH)" userId="e26fae6c-c683-41c1-93c3-b903e170b68c" providerId="ADAL" clId="{DE2DBF0F-4860-4258-9B6C-C7982B767623}" dt="2024-04-12T17:56:40.041" v="1964" actId="1076"/>
        <pc:sldMkLst>
          <pc:docMk/>
          <pc:sldMk cId="995650773" sldId="298"/>
        </pc:sldMkLst>
        <pc:spChg chg="mod">
          <ac:chgData name="Gummo, Caroline (RIDOH)" userId="e26fae6c-c683-41c1-93c3-b903e170b68c" providerId="ADAL" clId="{DE2DBF0F-4860-4258-9B6C-C7982B767623}" dt="2024-04-12T17:56:40.041" v="1964" actId="1076"/>
          <ac:spMkLst>
            <pc:docMk/>
            <pc:sldMk cId="995650773" sldId="298"/>
            <ac:spMk id="2" creationId="{9037B98E-FC7D-E881-6707-1A9052E3E4AD}"/>
          </ac:spMkLst>
        </pc:spChg>
        <pc:graphicFrameChg chg="del modGraphic">
          <ac:chgData name="Gummo, Caroline (RIDOH)" userId="e26fae6c-c683-41c1-93c3-b903e170b68c" providerId="ADAL" clId="{DE2DBF0F-4860-4258-9B6C-C7982B767623}" dt="2024-04-12T17:08:25.063" v="943" actId="478"/>
          <ac:graphicFrameMkLst>
            <pc:docMk/>
            <pc:sldMk cId="995650773" sldId="298"/>
            <ac:graphicFrameMk id="3" creationId="{F8DD9C54-D603-2868-80AD-24783A65F548}"/>
          </ac:graphicFrameMkLst>
        </pc:graphicFrameChg>
        <pc:graphicFrameChg chg="mod modGraphic">
          <ac:chgData name="Gummo, Caroline (RIDOH)" userId="e26fae6c-c683-41c1-93c3-b903e170b68c" providerId="ADAL" clId="{DE2DBF0F-4860-4258-9B6C-C7982B767623}" dt="2024-04-12T17:09:38.150" v="988" actId="1076"/>
          <ac:graphicFrameMkLst>
            <pc:docMk/>
            <pc:sldMk cId="995650773" sldId="298"/>
            <ac:graphicFrameMk id="4" creationId="{652B685F-33FC-A52C-008A-56DD9C166235}"/>
          </ac:graphicFrameMkLst>
        </pc:graphicFrameChg>
        <pc:graphicFrameChg chg="add mod modGraphic">
          <ac:chgData name="Gummo, Caroline (RIDOH)" userId="e26fae6c-c683-41c1-93c3-b903e170b68c" providerId="ADAL" clId="{DE2DBF0F-4860-4258-9B6C-C7982B767623}" dt="2024-04-12T17:10:02.114" v="999" actId="20577"/>
          <ac:graphicFrameMkLst>
            <pc:docMk/>
            <pc:sldMk cId="995650773" sldId="298"/>
            <ac:graphicFrameMk id="5" creationId="{329BB949-CDC5-D562-7EE7-9E20775271FA}"/>
          </ac:graphicFrameMkLst>
        </pc:graphicFrameChg>
      </pc:sldChg>
      <pc:sldChg chg="addSp delSp modSp new mod">
        <pc:chgData name="Gummo, Caroline (RIDOH)" userId="e26fae6c-c683-41c1-93c3-b903e170b68c" providerId="ADAL" clId="{DE2DBF0F-4860-4258-9B6C-C7982B767623}" dt="2024-04-12T17:56:27.956" v="1961" actId="20577"/>
        <pc:sldMkLst>
          <pc:docMk/>
          <pc:sldMk cId="308098493" sldId="299"/>
        </pc:sldMkLst>
        <pc:spChg chg="del">
          <ac:chgData name="Gummo, Caroline (RIDOH)" userId="e26fae6c-c683-41c1-93c3-b903e170b68c" providerId="ADAL" clId="{DE2DBF0F-4860-4258-9B6C-C7982B767623}" dt="2024-04-12T17:46:18.256" v="1797" actId="478"/>
          <ac:spMkLst>
            <pc:docMk/>
            <pc:sldMk cId="308098493" sldId="299"/>
            <ac:spMk id="2" creationId="{A13B7767-91C2-3E05-49D9-BC641A692F98}"/>
          </ac:spMkLst>
        </pc:spChg>
        <pc:spChg chg="del">
          <ac:chgData name="Gummo, Caroline (RIDOH)" userId="e26fae6c-c683-41c1-93c3-b903e170b68c" providerId="ADAL" clId="{DE2DBF0F-4860-4258-9B6C-C7982B767623}" dt="2024-04-12T17:45:35.691" v="1787" actId="478"/>
          <ac:spMkLst>
            <pc:docMk/>
            <pc:sldMk cId="308098493" sldId="299"/>
            <ac:spMk id="3" creationId="{6DE45911-4F32-3AFA-ACB6-D298F5D6343E}"/>
          </ac:spMkLst>
        </pc:spChg>
        <pc:spChg chg="add del mod">
          <ac:chgData name="Gummo, Caroline (RIDOH)" userId="e26fae6c-c683-41c1-93c3-b903e170b68c" providerId="ADAL" clId="{DE2DBF0F-4860-4258-9B6C-C7982B767623}" dt="2024-04-12T17:46:17.515" v="1796" actId="478"/>
          <ac:spMkLst>
            <pc:docMk/>
            <pc:sldMk cId="308098493" sldId="299"/>
            <ac:spMk id="5" creationId="{18F281E2-DDE1-1CE1-F609-80C60CA3BD20}"/>
          </ac:spMkLst>
        </pc:spChg>
        <pc:spChg chg="add mod">
          <ac:chgData name="Gummo, Caroline (RIDOH)" userId="e26fae6c-c683-41c1-93c3-b903e170b68c" providerId="ADAL" clId="{DE2DBF0F-4860-4258-9B6C-C7982B767623}" dt="2024-04-12T17:56:27.956" v="1961" actId="20577"/>
          <ac:spMkLst>
            <pc:docMk/>
            <pc:sldMk cId="308098493" sldId="299"/>
            <ac:spMk id="6" creationId="{CBB56946-38D6-0942-2598-359C15ED0EAB}"/>
          </ac:spMkLst>
        </pc:spChg>
        <pc:graphicFrameChg chg="add del mod modGraphic">
          <ac:chgData name="Gummo, Caroline (RIDOH)" userId="e26fae6c-c683-41c1-93c3-b903e170b68c" providerId="ADAL" clId="{DE2DBF0F-4860-4258-9B6C-C7982B767623}" dt="2024-04-12T17:46:32.420" v="1808" actId="478"/>
          <ac:graphicFrameMkLst>
            <pc:docMk/>
            <pc:sldMk cId="308098493" sldId="299"/>
            <ac:graphicFrameMk id="4" creationId="{8B807DDE-E468-86BD-2550-A86E8A6EC3A1}"/>
          </ac:graphicFrameMkLst>
        </pc:graphicFrameChg>
        <pc:graphicFrameChg chg="add mod modGraphic">
          <ac:chgData name="Gummo, Caroline (RIDOH)" userId="e26fae6c-c683-41c1-93c3-b903e170b68c" providerId="ADAL" clId="{DE2DBF0F-4860-4258-9B6C-C7982B767623}" dt="2024-04-12T17:47:26.626" v="1822" actId="20577"/>
          <ac:graphicFrameMkLst>
            <pc:docMk/>
            <pc:sldMk cId="308098493" sldId="299"/>
            <ac:graphicFrameMk id="7" creationId="{F5A579C2-27F1-48C7-C9C2-15826D84AC70}"/>
          </ac:graphicFrameMkLst>
        </pc:graphicFrameChg>
      </pc:sldChg>
    </pc:docChg>
  </pc:docChgLst>
  <pc:docChgLst>
    <pc:chgData name="Caroline Gummo" userId="e26fae6c-c683-41c1-93c3-b903e170b68c" providerId="ADAL" clId="{8908B40E-8CE2-43A7-BD31-5621167CD6E3}"/>
    <pc:docChg chg="custSel addSld modSld">
      <pc:chgData name="Caroline Gummo" userId="e26fae6c-c683-41c1-93c3-b903e170b68c" providerId="ADAL" clId="{8908B40E-8CE2-43A7-BD31-5621167CD6E3}" dt="2024-05-08T16:01:15.047" v="116" actId="20577"/>
      <pc:docMkLst>
        <pc:docMk/>
      </pc:docMkLst>
      <pc:sldChg chg="addSp delSp modSp mod">
        <pc:chgData name="Caroline Gummo" userId="e26fae6c-c683-41c1-93c3-b903e170b68c" providerId="ADAL" clId="{8908B40E-8CE2-43A7-BD31-5621167CD6E3}" dt="2024-05-08T16:01:15.047" v="116" actId="20577"/>
        <pc:sldMkLst>
          <pc:docMk/>
          <pc:sldMk cId="4128856771" sldId="258"/>
        </pc:sldMkLst>
        <pc:spChg chg="add del mod">
          <ac:chgData name="Caroline Gummo" userId="e26fae6c-c683-41c1-93c3-b903e170b68c" providerId="ADAL" clId="{8908B40E-8CE2-43A7-BD31-5621167CD6E3}" dt="2024-05-08T16:01:10.283" v="110" actId="478"/>
          <ac:spMkLst>
            <pc:docMk/>
            <pc:sldMk cId="4128856771" sldId="258"/>
            <ac:spMk id="3" creationId="{AE8AA89D-1E5E-67CF-719B-A41561C8FE16}"/>
          </ac:spMkLst>
        </pc:spChg>
        <pc:spChg chg="mod">
          <ac:chgData name="Caroline Gummo" userId="e26fae6c-c683-41c1-93c3-b903e170b68c" providerId="ADAL" clId="{8908B40E-8CE2-43A7-BD31-5621167CD6E3}" dt="2024-05-08T16:01:15.047" v="116" actId="20577"/>
          <ac:spMkLst>
            <pc:docMk/>
            <pc:sldMk cId="4128856771" sldId="258"/>
            <ac:spMk id="8" creationId="{6768DB6E-EB70-4A9B-9F13-E57F6E3D7A73}"/>
          </ac:spMkLst>
        </pc:spChg>
        <pc:spChg chg="del">
          <ac:chgData name="Caroline Gummo" userId="e26fae6c-c683-41c1-93c3-b903e170b68c" providerId="ADAL" clId="{8908B40E-8CE2-43A7-BD31-5621167CD6E3}" dt="2024-05-08T16:01:06.768" v="109" actId="478"/>
          <ac:spMkLst>
            <pc:docMk/>
            <pc:sldMk cId="4128856771" sldId="258"/>
            <ac:spMk id="11" creationId="{9B7762E1-F926-4530-8AEF-E40397C26E16}"/>
          </ac:spMkLst>
        </pc:spChg>
      </pc:sldChg>
      <pc:sldChg chg="modSp mod">
        <pc:chgData name="Caroline Gummo" userId="e26fae6c-c683-41c1-93c3-b903e170b68c" providerId="ADAL" clId="{8908B40E-8CE2-43A7-BD31-5621167CD6E3}" dt="2024-05-08T16:00:09.348" v="108" actId="20577"/>
        <pc:sldMkLst>
          <pc:docMk/>
          <pc:sldMk cId="318624741" sldId="260"/>
        </pc:sldMkLst>
        <pc:spChg chg="mod">
          <ac:chgData name="Caroline Gummo" userId="e26fae6c-c683-41c1-93c3-b903e170b68c" providerId="ADAL" clId="{8908B40E-8CE2-43A7-BD31-5621167CD6E3}" dt="2024-05-08T16:00:09.348" v="108" actId="20577"/>
          <ac:spMkLst>
            <pc:docMk/>
            <pc:sldMk cId="318624741" sldId="260"/>
            <ac:spMk id="6" creationId="{00000000-0000-0000-0000-000000000000}"/>
          </ac:spMkLst>
        </pc:spChg>
      </pc:sldChg>
      <pc:sldChg chg="modSp mod">
        <pc:chgData name="Caroline Gummo" userId="e26fae6c-c683-41c1-93c3-b903e170b68c" providerId="ADAL" clId="{8908B40E-8CE2-43A7-BD31-5621167CD6E3}" dt="2024-05-08T15:55:52.531" v="17" actId="20577"/>
        <pc:sldMkLst>
          <pc:docMk/>
          <pc:sldMk cId="1867781808" sldId="289"/>
        </pc:sldMkLst>
        <pc:spChg chg="mod">
          <ac:chgData name="Caroline Gummo" userId="e26fae6c-c683-41c1-93c3-b903e170b68c" providerId="ADAL" clId="{8908B40E-8CE2-43A7-BD31-5621167CD6E3}" dt="2024-05-08T15:55:52.531" v="17" actId="20577"/>
          <ac:spMkLst>
            <pc:docMk/>
            <pc:sldMk cId="1867781808" sldId="289"/>
            <ac:spMk id="3" creationId="{601B37C5-C489-BC82-0468-16D567AE1FED}"/>
          </ac:spMkLst>
        </pc:spChg>
      </pc:sldChg>
      <pc:sldChg chg="modSp new mod">
        <pc:chgData name="Caroline Gummo" userId="e26fae6c-c683-41c1-93c3-b903e170b68c" providerId="ADAL" clId="{8908B40E-8CE2-43A7-BD31-5621167CD6E3}" dt="2024-05-08T15:59:24.110" v="84" actId="27636"/>
        <pc:sldMkLst>
          <pc:docMk/>
          <pc:sldMk cId="1419056809" sldId="300"/>
        </pc:sldMkLst>
        <pc:spChg chg="mod">
          <ac:chgData name="Caroline Gummo" userId="e26fae6c-c683-41c1-93c3-b903e170b68c" providerId="ADAL" clId="{8908B40E-8CE2-43A7-BD31-5621167CD6E3}" dt="2024-05-08T15:57:28.302" v="30" actId="20577"/>
          <ac:spMkLst>
            <pc:docMk/>
            <pc:sldMk cId="1419056809" sldId="300"/>
            <ac:spMk id="2" creationId="{8710C8C8-B393-629C-2053-98637B1AF218}"/>
          </ac:spMkLst>
        </pc:spChg>
        <pc:spChg chg="mod">
          <ac:chgData name="Caroline Gummo" userId="e26fae6c-c683-41c1-93c3-b903e170b68c" providerId="ADAL" clId="{8908B40E-8CE2-43A7-BD31-5621167CD6E3}" dt="2024-05-08T15:59:24.110" v="84" actId="27636"/>
          <ac:spMkLst>
            <pc:docMk/>
            <pc:sldMk cId="1419056809" sldId="300"/>
            <ac:spMk id="3" creationId="{A59DE375-3398-10DF-3064-22C1A4B9B4B1}"/>
          </ac:spMkLst>
        </pc:spChg>
      </pc:sldChg>
    </pc:docChg>
  </pc:docChgLst>
  <pc:docChgLst>
    <pc:chgData name="Tosi, Lauren (RIDOH)" userId="4c40f51b-d05d-405c-96ea-bddbe09cd64a" providerId="ADAL" clId="{7C177788-AF91-4707-A990-1BA6D85E573C}"/>
    <pc:docChg chg="undo redo custSel addSld delSld modSld">
      <pc:chgData name="Tosi, Lauren (RIDOH)" userId="4c40f51b-d05d-405c-96ea-bddbe09cd64a" providerId="ADAL" clId="{7C177788-AF91-4707-A990-1BA6D85E573C}" dt="2024-04-11T20:18:10.064" v="830" actId="255"/>
      <pc:docMkLst>
        <pc:docMk/>
      </pc:docMkLst>
      <pc:sldChg chg="del">
        <pc:chgData name="Tosi, Lauren (RIDOH)" userId="4c40f51b-d05d-405c-96ea-bddbe09cd64a" providerId="ADAL" clId="{7C177788-AF91-4707-A990-1BA6D85E573C}" dt="2024-04-11T19:55:43.347" v="0" actId="47"/>
        <pc:sldMkLst>
          <pc:docMk/>
          <pc:sldMk cId="1873074438" sldId="257"/>
        </pc:sldMkLst>
      </pc:sldChg>
      <pc:sldChg chg="add del">
        <pc:chgData name="Tosi, Lauren (RIDOH)" userId="4c40f51b-d05d-405c-96ea-bddbe09cd64a" providerId="ADAL" clId="{7C177788-AF91-4707-A990-1BA6D85E573C}" dt="2024-04-11T19:56:04.663" v="12" actId="47"/>
        <pc:sldMkLst>
          <pc:docMk/>
          <pc:sldMk cId="318624741" sldId="260"/>
        </pc:sldMkLst>
      </pc:sldChg>
      <pc:sldChg chg="addSp delSp modSp add del mod">
        <pc:chgData name="Tosi, Lauren (RIDOH)" userId="4c40f51b-d05d-405c-96ea-bddbe09cd64a" providerId="ADAL" clId="{7C177788-AF91-4707-A990-1BA6D85E573C}" dt="2024-04-11T20:06:00.760" v="286" actId="14734"/>
        <pc:sldMkLst>
          <pc:docMk/>
          <pc:sldMk cId="3921679461" sldId="261"/>
        </pc:sldMkLst>
        <pc:spChg chg="mod">
          <ac:chgData name="Tosi, Lauren (RIDOH)" userId="4c40f51b-d05d-405c-96ea-bddbe09cd64a" providerId="ADAL" clId="{7C177788-AF91-4707-A990-1BA6D85E573C}" dt="2024-04-11T19:56:46.294" v="86" actId="20577"/>
          <ac:spMkLst>
            <pc:docMk/>
            <pc:sldMk cId="3921679461" sldId="261"/>
            <ac:spMk id="2" creationId="{E9AC70C0-8C8D-4EE4-AEFA-2D165471C36D}"/>
          </ac:spMkLst>
        </pc:spChg>
        <pc:spChg chg="del">
          <ac:chgData name="Tosi, Lauren (RIDOH)" userId="4c40f51b-d05d-405c-96ea-bddbe09cd64a" providerId="ADAL" clId="{7C177788-AF91-4707-A990-1BA6D85E573C}" dt="2024-04-11T19:56:50.359" v="87" actId="478"/>
          <ac:spMkLst>
            <pc:docMk/>
            <pc:sldMk cId="3921679461" sldId="261"/>
            <ac:spMk id="3" creationId="{AD52EAAF-0683-4FD8-B0BA-8194BE0D2BF4}"/>
          </ac:spMkLst>
        </pc:spChg>
        <pc:spChg chg="add del mod">
          <ac:chgData name="Tosi, Lauren (RIDOH)" userId="4c40f51b-d05d-405c-96ea-bddbe09cd64a" providerId="ADAL" clId="{7C177788-AF91-4707-A990-1BA6D85E573C}" dt="2024-04-11T19:57:35.587" v="92" actId="478"/>
          <ac:spMkLst>
            <pc:docMk/>
            <pc:sldMk cId="3921679461" sldId="261"/>
            <ac:spMk id="5" creationId="{D39AE9C2-D2B0-AF91-536F-43860A35267F}"/>
          </ac:spMkLst>
        </pc:spChg>
        <pc:graphicFrameChg chg="add mod modGraphic">
          <ac:chgData name="Tosi, Lauren (RIDOH)" userId="4c40f51b-d05d-405c-96ea-bddbe09cd64a" providerId="ADAL" clId="{7C177788-AF91-4707-A990-1BA6D85E573C}" dt="2024-04-11T19:58:46.055" v="126" actId="20577"/>
          <ac:graphicFrameMkLst>
            <pc:docMk/>
            <pc:sldMk cId="3921679461" sldId="261"/>
            <ac:graphicFrameMk id="8" creationId="{0C23CE1A-F22B-125B-2FF1-1F05611D5F33}"/>
          </ac:graphicFrameMkLst>
        </pc:graphicFrameChg>
        <pc:graphicFrameChg chg="add mod modGraphic">
          <ac:chgData name="Tosi, Lauren (RIDOH)" userId="4c40f51b-d05d-405c-96ea-bddbe09cd64a" providerId="ADAL" clId="{7C177788-AF91-4707-A990-1BA6D85E573C}" dt="2024-04-11T20:06:00.760" v="286" actId="14734"/>
          <ac:graphicFrameMkLst>
            <pc:docMk/>
            <pc:sldMk cId="3921679461" sldId="261"/>
            <ac:graphicFrameMk id="9" creationId="{1DFE18DC-570C-496A-38F0-6027B5C4EE61}"/>
          </ac:graphicFrameMkLst>
        </pc:graphicFrameChg>
      </pc:sldChg>
      <pc:sldChg chg="del">
        <pc:chgData name="Tosi, Lauren (RIDOH)" userId="4c40f51b-d05d-405c-96ea-bddbe09cd64a" providerId="ADAL" clId="{7C177788-AF91-4707-A990-1BA6D85E573C}" dt="2024-04-11T19:55:53.389" v="2" actId="47"/>
        <pc:sldMkLst>
          <pc:docMk/>
          <pc:sldMk cId="903648988" sldId="262"/>
        </pc:sldMkLst>
      </pc:sldChg>
      <pc:sldChg chg="del">
        <pc:chgData name="Tosi, Lauren (RIDOH)" userId="4c40f51b-d05d-405c-96ea-bddbe09cd64a" providerId="ADAL" clId="{7C177788-AF91-4707-A990-1BA6D85E573C}" dt="2024-04-11T19:55:56.121" v="3" actId="47"/>
        <pc:sldMkLst>
          <pc:docMk/>
          <pc:sldMk cId="3549870606" sldId="263"/>
        </pc:sldMkLst>
      </pc:sldChg>
      <pc:sldChg chg="del">
        <pc:chgData name="Tosi, Lauren (RIDOH)" userId="4c40f51b-d05d-405c-96ea-bddbe09cd64a" providerId="ADAL" clId="{7C177788-AF91-4707-A990-1BA6D85E573C}" dt="2024-04-11T19:55:57.596" v="4" actId="47"/>
        <pc:sldMkLst>
          <pc:docMk/>
          <pc:sldMk cId="2556641028" sldId="264"/>
        </pc:sldMkLst>
      </pc:sldChg>
      <pc:sldChg chg="del">
        <pc:chgData name="Tosi, Lauren (RIDOH)" userId="4c40f51b-d05d-405c-96ea-bddbe09cd64a" providerId="ADAL" clId="{7C177788-AF91-4707-A990-1BA6D85E573C}" dt="2024-04-11T19:55:58.703" v="5" actId="47"/>
        <pc:sldMkLst>
          <pc:docMk/>
          <pc:sldMk cId="318225793" sldId="265"/>
        </pc:sldMkLst>
      </pc:sldChg>
      <pc:sldChg chg="del">
        <pc:chgData name="Tosi, Lauren (RIDOH)" userId="4c40f51b-d05d-405c-96ea-bddbe09cd64a" providerId="ADAL" clId="{7C177788-AF91-4707-A990-1BA6D85E573C}" dt="2024-04-11T19:55:59.240" v="6" actId="47"/>
        <pc:sldMkLst>
          <pc:docMk/>
          <pc:sldMk cId="3979448732" sldId="266"/>
        </pc:sldMkLst>
      </pc:sldChg>
      <pc:sldChg chg="del">
        <pc:chgData name="Tosi, Lauren (RIDOH)" userId="4c40f51b-d05d-405c-96ea-bddbe09cd64a" providerId="ADAL" clId="{7C177788-AF91-4707-A990-1BA6D85E573C}" dt="2024-04-11T19:56:00.433" v="8" actId="47"/>
        <pc:sldMkLst>
          <pc:docMk/>
          <pc:sldMk cId="4265415183" sldId="270"/>
        </pc:sldMkLst>
      </pc:sldChg>
      <pc:sldChg chg="del">
        <pc:chgData name="Tosi, Lauren (RIDOH)" userId="4c40f51b-d05d-405c-96ea-bddbe09cd64a" providerId="ADAL" clId="{7C177788-AF91-4707-A990-1BA6D85E573C}" dt="2024-04-11T19:56:00.945" v="9" actId="47"/>
        <pc:sldMkLst>
          <pc:docMk/>
          <pc:sldMk cId="2671542036" sldId="271"/>
        </pc:sldMkLst>
      </pc:sldChg>
      <pc:sldChg chg="del">
        <pc:chgData name="Tosi, Lauren (RIDOH)" userId="4c40f51b-d05d-405c-96ea-bddbe09cd64a" providerId="ADAL" clId="{7C177788-AF91-4707-A990-1BA6D85E573C}" dt="2024-04-11T19:56:01.354" v="10" actId="47"/>
        <pc:sldMkLst>
          <pc:docMk/>
          <pc:sldMk cId="1842051407" sldId="272"/>
        </pc:sldMkLst>
      </pc:sldChg>
      <pc:sldChg chg="del">
        <pc:chgData name="Tosi, Lauren (RIDOH)" userId="4c40f51b-d05d-405c-96ea-bddbe09cd64a" providerId="ADAL" clId="{7C177788-AF91-4707-A990-1BA6D85E573C}" dt="2024-04-11T19:55:59.975" v="7" actId="47"/>
        <pc:sldMkLst>
          <pc:docMk/>
          <pc:sldMk cId="39191835" sldId="287"/>
        </pc:sldMkLst>
      </pc:sldChg>
      <pc:sldChg chg="del">
        <pc:chgData name="Tosi, Lauren (RIDOH)" userId="4c40f51b-d05d-405c-96ea-bddbe09cd64a" providerId="ADAL" clId="{7C177788-AF91-4707-A990-1BA6D85E573C}" dt="2024-04-11T19:55:50.424" v="1" actId="47"/>
        <pc:sldMkLst>
          <pc:docMk/>
          <pc:sldMk cId="3030759048" sldId="288"/>
        </pc:sldMkLst>
      </pc:sldChg>
      <pc:sldChg chg="addSp delSp modSp mod">
        <pc:chgData name="Tosi, Lauren (RIDOH)" userId="4c40f51b-d05d-405c-96ea-bddbe09cd64a" providerId="ADAL" clId="{7C177788-AF91-4707-A990-1BA6D85E573C}" dt="2024-04-11T20:04:08.089" v="226" actId="14100"/>
        <pc:sldMkLst>
          <pc:docMk/>
          <pc:sldMk cId="3217196222" sldId="290"/>
        </pc:sldMkLst>
        <pc:spChg chg="add del mod">
          <ac:chgData name="Tosi, Lauren (RIDOH)" userId="4c40f51b-d05d-405c-96ea-bddbe09cd64a" providerId="ADAL" clId="{7C177788-AF91-4707-A990-1BA6D85E573C}" dt="2024-04-11T20:02:56.835" v="204"/>
          <ac:spMkLst>
            <pc:docMk/>
            <pc:sldMk cId="3217196222" sldId="290"/>
            <ac:spMk id="5" creationId="{6DB215F5-5590-A27C-A9A3-77C5C4874CA9}"/>
          </ac:spMkLst>
        </pc:spChg>
        <pc:graphicFrameChg chg="del">
          <ac:chgData name="Tosi, Lauren (RIDOH)" userId="4c40f51b-d05d-405c-96ea-bddbe09cd64a" providerId="ADAL" clId="{7C177788-AF91-4707-A990-1BA6D85E573C}" dt="2024-04-11T20:02:51.513" v="203" actId="478"/>
          <ac:graphicFrameMkLst>
            <pc:docMk/>
            <pc:sldMk cId="3217196222" sldId="290"/>
            <ac:graphicFrameMk id="4" creationId="{4BB86A47-5FD4-4D87-97CC-77C75385C8CA}"/>
          </ac:graphicFrameMkLst>
        </pc:graphicFrameChg>
        <pc:graphicFrameChg chg="add mod">
          <ac:chgData name="Tosi, Lauren (RIDOH)" userId="4c40f51b-d05d-405c-96ea-bddbe09cd64a" providerId="ADAL" clId="{7C177788-AF91-4707-A990-1BA6D85E573C}" dt="2024-04-11T20:03:02.133" v="206" actId="1076"/>
          <ac:graphicFrameMkLst>
            <pc:docMk/>
            <pc:sldMk cId="3217196222" sldId="290"/>
            <ac:graphicFrameMk id="7" creationId="{4BB86A47-5FD4-4D87-97CC-77C75385C8CA}"/>
          </ac:graphicFrameMkLst>
        </pc:graphicFrameChg>
        <pc:picChg chg="add mod">
          <ac:chgData name="Tosi, Lauren (RIDOH)" userId="4c40f51b-d05d-405c-96ea-bddbe09cd64a" providerId="ADAL" clId="{7C177788-AF91-4707-A990-1BA6D85E573C}" dt="2024-04-11T20:04:08.089" v="226" actId="14100"/>
          <ac:picMkLst>
            <pc:docMk/>
            <pc:sldMk cId="3217196222" sldId="290"/>
            <ac:picMk id="9" creationId="{2BDE72A2-6D25-4D28-4A28-6662E6F56694}"/>
          </ac:picMkLst>
        </pc:picChg>
      </pc:sldChg>
      <pc:sldChg chg="modSp mod">
        <pc:chgData name="Tosi, Lauren (RIDOH)" userId="4c40f51b-d05d-405c-96ea-bddbe09cd64a" providerId="ADAL" clId="{7C177788-AF91-4707-A990-1BA6D85E573C}" dt="2024-04-11T20:04:41.016" v="228" actId="1076"/>
        <pc:sldMkLst>
          <pc:docMk/>
          <pc:sldMk cId="2856681076" sldId="292"/>
        </pc:sldMkLst>
        <pc:spChg chg="mod">
          <ac:chgData name="Tosi, Lauren (RIDOH)" userId="4c40f51b-d05d-405c-96ea-bddbe09cd64a" providerId="ADAL" clId="{7C177788-AF91-4707-A990-1BA6D85E573C}" dt="2024-04-11T20:04:41.016" v="228" actId="1076"/>
          <ac:spMkLst>
            <pc:docMk/>
            <pc:sldMk cId="2856681076" sldId="292"/>
            <ac:spMk id="8" creationId="{81E8D773-26FA-D21A-7FE5-A70F57946194}"/>
          </ac:spMkLst>
        </pc:spChg>
      </pc:sldChg>
      <pc:sldChg chg="addSp delSp modSp mod">
        <pc:chgData name="Tosi, Lauren (RIDOH)" userId="4c40f51b-d05d-405c-96ea-bddbe09cd64a" providerId="ADAL" clId="{7C177788-AF91-4707-A990-1BA6D85E573C}" dt="2024-04-11T20:04:51.670" v="232" actId="20577"/>
        <pc:sldMkLst>
          <pc:docMk/>
          <pc:sldMk cId="3031935622" sldId="294"/>
        </pc:sldMkLst>
        <pc:spChg chg="add mod">
          <ac:chgData name="Tosi, Lauren (RIDOH)" userId="4c40f51b-d05d-405c-96ea-bddbe09cd64a" providerId="ADAL" clId="{7C177788-AF91-4707-A990-1BA6D85E573C}" dt="2024-04-11T20:04:51.670" v="232" actId="20577"/>
          <ac:spMkLst>
            <pc:docMk/>
            <pc:sldMk cId="3031935622" sldId="294"/>
            <ac:spMk id="4" creationId="{08434BC7-6C73-B11F-C09B-0033C7FD9A63}"/>
          </ac:spMkLst>
        </pc:spChg>
        <pc:graphicFrameChg chg="del">
          <ac:chgData name="Tosi, Lauren (RIDOH)" userId="4c40f51b-d05d-405c-96ea-bddbe09cd64a" providerId="ADAL" clId="{7C177788-AF91-4707-A990-1BA6D85E573C}" dt="2024-04-11T19:56:19.648" v="15" actId="478"/>
          <ac:graphicFrameMkLst>
            <pc:docMk/>
            <pc:sldMk cId="3031935622" sldId="294"/>
            <ac:graphicFrameMk id="6" creationId="{C352488A-159C-BCA4-90FF-A40F91DEEB39}"/>
          </ac:graphicFrameMkLst>
        </pc:graphicFrameChg>
      </pc:sldChg>
      <pc:sldChg chg="addSp delSp modSp new mod">
        <pc:chgData name="Tosi, Lauren (RIDOH)" userId="4c40f51b-d05d-405c-96ea-bddbe09cd64a" providerId="ADAL" clId="{7C177788-AF91-4707-A990-1BA6D85E573C}" dt="2024-04-11T20:14:51.455" v="647" actId="20577"/>
        <pc:sldMkLst>
          <pc:docMk/>
          <pc:sldMk cId="1804929129" sldId="295"/>
        </pc:sldMkLst>
        <pc:spChg chg="mod">
          <ac:chgData name="Tosi, Lauren (RIDOH)" userId="4c40f51b-d05d-405c-96ea-bddbe09cd64a" providerId="ADAL" clId="{7C177788-AF91-4707-A990-1BA6D85E573C}" dt="2024-04-11T20:14:51.455" v="647" actId="20577"/>
          <ac:spMkLst>
            <pc:docMk/>
            <pc:sldMk cId="1804929129" sldId="295"/>
            <ac:spMk id="2" creationId="{F1224902-DB3D-31A1-D6E9-C0A2E7678E46}"/>
          </ac:spMkLst>
        </pc:spChg>
        <pc:spChg chg="del">
          <ac:chgData name="Tosi, Lauren (RIDOH)" userId="4c40f51b-d05d-405c-96ea-bddbe09cd64a" providerId="ADAL" clId="{7C177788-AF91-4707-A990-1BA6D85E573C}" dt="2024-04-11T20:06:33.272" v="290" actId="478"/>
          <ac:spMkLst>
            <pc:docMk/>
            <pc:sldMk cId="1804929129" sldId="295"/>
            <ac:spMk id="3" creationId="{D6610341-2498-C93B-8F56-59E917B8E60E}"/>
          </ac:spMkLst>
        </pc:spChg>
        <pc:graphicFrameChg chg="add mod modGraphic">
          <ac:chgData name="Tosi, Lauren (RIDOH)" userId="4c40f51b-d05d-405c-96ea-bddbe09cd64a" providerId="ADAL" clId="{7C177788-AF91-4707-A990-1BA6D85E573C}" dt="2024-04-11T20:12:54.151" v="438" actId="20577"/>
          <ac:graphicFrameMkLst>
            <pc:docMk/>
            <pc:sldMk cId="1804929129" sldId="295"/>
            <ac:graphicFrameMk id="6" creationId="{59EB87D8-0895-8502-3759-F0E7003582F9}"/>
          </ac:graphicFrameMkLst>
        </pc:graphicFrameChg>
        <pc:graphicFrameChg chg="add mod modGraphic">
          <ac:chgData name="Tosi, Lauren (RIDOH)" userId="4c40f51b-d05d-405c-96ea-bddbe09cd64a" providerId="ADAL" clId="{7C177788-AF91-4707-A990-1BA6D85E573C}" dt="2024-04-11T20:14:20.120" v="556" actId="2161"/>
          <ac:graphicFrameMkLst>
            <pc:docMk/>
            <pc:sldMk cId="1804929129" sldId="295"/>
            <ac:graphicFrameMk id="7" creationId="{37815C00-A970-47B0-BB08-9063424AE7CD}"/>
          </ac:graphicFrameMkLst>
        </pc:graphicFrameChg>
        <pc:picChg chg="add del">
          <ac:chgData name="Tosi, Lauren (RIDOH)" userId="4c40f51b-d05d-405c-96ea-bddbe09cd64a" providerId="ADAL" clId="{7C177788-AF91-4707-A990-1BA6D85E573C}" dt="2024-04-11T20:06:30.805" v="289" actId="21"/>
          <ac:picMkLst>
            <pc:docMk/>
            <pc:sldMk cId="1804929129" sldId="295"/>
            <ac:picMk id="5" creationId="{6B291D05-B717-5175-5FD4-31B9B5930D41}"/>
          </ac:picMkLst>
        </pc:picChg>
      </pc:sldChg>
      <pc:sldChg chg="addSp delSp modSp new mod">
        <pc:chgData name="Tosi, Lauren (RIDOH)" userId="4c40f51b-d05d-405c-96ea-bddbe09cd64a" providerId="ADAL" clId="{7C177788-AF91-4707-A990-1BA6D85E573C}" dt="2024-04-11T20:18:10.064" v="830" actId="255"/>
        <pc:sldMkLst>
          <pc:docMk/>
          <pc:sldMk cId="3648290195" sldId="296"/>
        </pc:sldMkLst>
        <pc:spChg chg="mod">
          <ac:chgData name="Tosi, Lauren (RIDOH)" userId="4c40f51b-d05d-405c-96ea-bddbe09cd64a" providerId="ADAL" clId="{7C177788-AF91-4707-A990-1BA6D85E573C}" dt="2024-04-11T20:15:22.462" v="733" actId="20577"/>
          <ac:spMkLst>
            <pc:docMk/>
            <pc:sldMk cId="3648290195" sldId="296"/>
            <ac:spMk id="2" creationId="{9037B98E-FC7D-E881-6707-1A9052E3E4AD}"/>
          </ac:spMkLst>
        </pc:spChg>
        <pc:spChg chg="del">
          <ac:chgData name="Tosi, Lauren (RIDOH)" userId="4c40f51b-d05d-405c-96ea-bddbe09cd64a" providerId="ADAL" clId="{7C177788-AF91-4707-A990-1BA6D85E573C}" dt="2024-04-11T20:15:34.832" v="735" actId="478"/>
          <ac:spMkLst>
            <pc:docMk/>
            <pc:sldMk cId="3648290195" sldId="296"/>
            <ac:spMk id="3" creationId="{3227C597-C468-480C-F88A-9FA9069C9C9B}"/>
          </ac:spMkLst>
        </pc:spChg>
        <pc:graphicFrameChg chg="add mod modGraphic">
          <ac:chgData name="Tosi, Lauren (RIDOH)" userId="4c40f51b-d05d-405c-96ea-bddbe09cd64a" providerId="ADAL" clId="{7C177788-AF91-4707-A990-1BA6D85E573C}" dt="2024-04-11T20:17:58.130" v="828" actId="20577"/>
          <ac:graphicFrameMkLst>
            <pc:docMk/>
            <pc:sldMk cId="3648290195" sldId="296"/>
            <ac:graphicFrameMk id="4" creationId="{652B685F-33FC-A52C-008A-56DD9C166235}"/>
          </ac:graphicFrameMkLst>
        </pc:graphicFrameChg>
        <pc:graphicFrameChg chg="add mod modGraphic">
          <ac:chgData name="Tosi, Lauren (RIDOH)" userId="4c40f51b-d05d-405c-96ea-bddbe09cd64a" providerId="ADAL" clId="{7C177788-AF91-4707-A990-1BA6D85E573C}" dt="2024-04-11T20:18:10.064" v="830" actId="255"/>
          <ac:graphicFrameMkLst>
            <pc:docMk/>
            <pc:sldMk cId="3648290195" sldId="296"/>
            <ac:graphicFrameMk id="5" creationId="{7AFF28DD-9188-ECEC-5165-DB91E99E828C}"/>
          </ac:graphicFrameMkLst>
        </pc:graphicFrameChg>
      </pc:sldChg>
      <pc:sldMasterChg chg="addSldLayout delSldLayout">
        <pc:chgData name="Tosi, Lauren (RIDOH)" userId="4c40f51b-d05d-405c-96ea-bddbe09cd64a" providerId="ADAL" clId="{7C177788-AF91-4707-A990-1BA6D85E573C}" dt="2024-04-11T19:56:04.663" v="12" actId="47"/>
        <pc:sldMasterMkLst>
          <pc:docMk/>
          <pc:sldMasterMk cId="2637380101" sldId="2147483660"/>
        </pc:sldMasterMkLst>
        <pc:sldLayoutChg chg="add del">
          <pc:chgData name="Tosi, Lauren (RIDOH)" userId="4c40f51b-d05d-405c-96ea-bddbe09cd64a" providerId="ADAL" clId="{7C177788-AF91-4707-A990-1BA6D85E573C}" dt="2024-04-11T19:56:04.663" v="12" actId="47"/>
          <pc:sldLayoutMkLst>
            <pc:docMk/>
            <pc:sldMasterMk cId="2637380101" sldId="2147483660"/>
            <pc:sldLayoutMk cId="3570904664" sldId="2147483668"/>
          </pc:sldLayoutMkLst>
        </pc:sldLayoutChg>
        <pc:sldLayoutChg chg="del">
          <pc:chgData name="Tosi, Lauren (RIDOH)" userId="4c40f51b-d05d-405c-96ea-bddbe09cd64a" providerId="ADAL" clId="{7C177788-AF91-4707-A990-1BA6D85E573C}" dt="2024-04-11T19:55:50.424" v="1" actId="47"/>
          <pc:sldLayoutMkLst>
            <pc:docMk/>
            <pc:sldMasterMk cId="2637380101" sldId="2147483660"/>
            <pc:sldLayoutMk cId="626519030" sldId="2147483669"/>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rigov.sharepoint.com/sites/DOH-PRIDEMS-CHHSTE-Team-Epis/Shared%20Documents/Epis/DATAFILE.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rigov.sharepoint.com/sites/DOH-PRIDEMS-CHHSTE-Team-Epis/Shared%20Documents/Epis/Copy%20of%20DATAFIL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rigov.sharepoint.com/sites/DOH-PRIDEMS-CHHSTE-Team-Epis/Shared%20Documents/Epis/DATAFILE.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rigov.sharepoint.com/sites/DOH-PRIDEMS-CHHSTE-Team-Epis/Shared%20Documents/Epis/DATAFILE.xls"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rigov.sharepoint.com/sites/DOH-PRIDEMS-CHHSTE-Team-Epis/Shared%20Documents/Epis/DATAFILE.xls"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TB!$A$6</c:f>
              <c:strCache>
                <c:ptCount val="1"/>
                <c:pt idx="0">
                  <c:v>Cases</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TB!$F$5:$O$5</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TB!$F$6:$O$6</c:f>
              <c:numCache>
                <c:formatCode>General</c:formatCode>
                <c:ptCount val="10"/>
                <c:pt idx="0">
                  <c:v>21</c:v>
                </c:pt>
                <c:pt idx="1">
                  <c:v>30</c:v>
                </c:pt>
                <c:pt idx="2">
                  <c:v>12</c:v>
                </c:pt>
                <c:pt idx="3">
                  <c:v>13</c:v>
                </c:pt>
                <c:pt idx="4">
                  <c:v>19</c:v>
                </c:pt>
                <c:pt idx="5">
                  <c:v>14</c:v>
                </c:pt>
                <c:pt idx="6">
                  <c:v>7</c:v>
                </c:pt>
                <c:pt idx="7">
                  <c:v>17</c:v>
                </c:pt>
                <c:pt idx="8">
                  <c:v>17</c:v>
                </c:pt>
                <c:pt idx="9">
                  <c:v>27</c:v>
                </c:pt>
              </c:numCache>
            </c:numRef>
          </c:val>
          <c:extLst>
            <c:ext xmlns:c16="http://schemas.microsoft.com/office/drawing/2014/chart" uri="{C3380CC4-5D6E-409C-BE32-E72D297353CC}">
              <c16:uniqueId val="{00000000-58BF-4D79-B469-4D8BEB2DF001}"/>
            </c:ext>
          </c:extLst>
        </c:ser>
        <c:dLbls>
          <c:showLegendKey val="0"/>
          <c:showVal val="0"/>
          <c:showCatName val="0"/>
          <c:showSerName val="0"/>
          <c:showPercent val="0"/>
          <c:showBubbleSize val="0"/>
        </c:dLbls>
        <c:gapWidth val="219"/>
        <c:axId val="777234824"/>
        <c:axId val="736294416"/>
      </c:barChart>
      <c:lineChart>
        <c:grouping val="standard"/>
        <c:varyColors val="0"/>
        <c:ser>
          <c:idx val="2"/>
          <c:order val="1"/>
          <c:tx>
            <c:strRef>
              <c:f>TB!$A$7</c:f>
              <c:strCache>
                <c:ptCount val="1"/>
                <c:pt idx="0">
                  <c:v>Rate</c:v>
                </c:pt>
              </c:strCache>
            </c:strRef>
          </c:tx>
          <c:spPr>
            <a:ln w="28575" cap="rnd">
              <a:solidFill>
                <a:srgbClr val="FF00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TB!$F$7:$O$7</c:f>
              <c:numCache>
                <c:formatCode>0.0</c:formatCode>
                <c:ptCount val="10"/>
                <c:pt idx="0">
                  <c:v>2</c:v>
                </c:pt>
                <c:pt idx="1">
                  <c:v>2.9</c:v>
                </c:pt>
                <c:pt idx="2">
                  <c:v>1.1000000000000001</c:v>
                </c:pt>
                <c:pt idx="3">
                  <c:v>1.2</c:v>
                </c:pt>
                <c:pt idx="4">
                  <c:v>1.8018171800423144</c:v>
                </c:pt>
                <c:pt idx="5">
                  <c:v>1.3276547642417051</c:v>
                </c:pt>
                <c:pt idx="6">
                  <c:v>0.66382738212085257</c:v>
                </c:pt>
                <c:pt idx="7">
                  <c:v>1.6121522137220707</c:v>
                </c:pt>
                <c:pt idx="8">
                  <c:v>1.5516470276832086</c:v>
                </c:pt>
                <c:pt idx="9">
                  <c:v>2.4643805733792132</c:v>
                </c:pt>
              </c:numCache>
            </c:numRef>
          </c:val>
          <c:smooth val="0"/>
          <c:extLst>
            <c:ext xmlns:c16="http://schemas.microsoft.com/office/drawing/2014/chart" uri="{C3380CC4-5D6E-409C-BE32-E72D297353CC}">
              <c16:uniqueId val="{00000001-58BF-4D79-B469-4D8BEB2DF001}"/>
            </c:ext>
          </c:extLst>
        </c:ser>
        <c:dLbls>
          <c:showLegendKey val="0"/>
          <c:showVal val="0"/>
          <c:showCatName val="0"/>
          <c:showSerName val="0"/>
          <c:showPercent val="0"/>
          <c:showBubbleSize val="0"/>
        </c:dLbls>
        <c:marker val="1"/>
        <c:smooth val="0"/>
        <c:axId val="660338224"/>
        <c:axId val="660340024"/>
      </c:lineChart>
      <c:catAx>
        <c:axId val="777234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crossAx val="736294416"/>
        <c:crosses val="autoZero"/>
        <c:auto val="1"/>
        <c:lblAlgn val="ctr"/>
        <c:lblOffset val="100"/>
        <c:noMultiLvlLbl val="0"/>
      </c:catAx>
      <c:valAx>
        <c:axId val="7362944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r>
                  <a:rPr lang="en-US"/>
                  <a:t>Number of Cases</a:t>
                </a:r>
              </a:p>
            </c:rich>
          </c:tx>
          <c:overlay val="0"/>
          <c:spPr>
            <a:noFill/>
            <a:ln>
              <a:noFill/>
            </a:ln>
            <a:effectLst/>
          </c:spPr>
          <c:txPr>
            <a:bodyPr rot="-54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crossAx val="777234824"/>
        <c:crosses val="autoZero"/>
        <c:crossBetween val="between"/>
      </c:valAx>
      <c:valAx>
        <c:axId val="660340024"/>
        <c:scaling>
          <c:orientation val="minMax"/>
        </c:scaling>
        <c:delete val="0"/>
        <c:axPos val="r"/>
        <c:title>
          <c:tx>
            <c:rich>
              <a:bodyPr rot="-54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r>
                  <a:rPr lang="en-US"/>
                  <a:t>Rate per 100,000</a:t>
                </a:r>
              </a:p>
            </c:rich>
          </c:tx>
          <c:overlay val="0"/>
          <c:spPr>
            <a:noFill/>
            <a:ln>
              <a:noFill/>
            </a:ln>
            <a:effectLst/>
          </c:spPr>
          <c:txPr>
            <a:bodyPr rot="-54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title>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crossAx val="660338224"/>
        <c:crosses val="max"/>
        <c:crossBetween val="between"/>
      </c:valAx>
      <c:catAx>
        <c:axId val="660338224"/>
        <c:scaling>
          <c:orientation val="minMax"/>
        </c:scaling>
        <c:delete val="1"/>
        <c:axPos val="b"/>
        <c:majorTickMark val="out"/>
        <c:minorTickMark val="none"/>
        <c:tickLblPos val="nextTo"/>
        <c:crossAx val="660340024"/>
        <c:crosses val="autoZero"/>
        <c:auto val="1"/>
        <c:lblAlgn val="ctr"/>
        <c:lblOffset val="100"/>
        <c:noMultiLvlLbl val="0"/>
      </c:catAx>
      <c:spPr>
        <a:noFill/>
        <a:ln>
          <a:noFill/>
        </a:ln>
        <a:effectLst/>
      </c:spPr>
    </c:plotArea>
    <c:legend>
      <c:legendPos val="t"/>
      <c:overlay val="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ysClr val="windowText" lastClr="000000"/>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Rate per 100,000</c:v>
          </c:tx>
          <c:spPr>
            <a:solidFill>
              <a:srgbClr val="00B0F0"/>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TB!$A$34:$A$38</c:f>
              <c:strCache>
                <c:ptCount val="5"/>
                <c:pt idx="0">
                  <c:v>0-14</c:v>
                </c:pt>
                <c:pt idx="1">
                  <c:v>15 – 24</c:v>
                </c:pt>
                <c:pt idx="2">
                  <c:v>25 – 44</c:v>
                </c:pt>
                <c:pt idx="3">
                  <c:v>45 – 64</c:v>
                </c:pt>
                <c:pt idx="4">
                  <c:v>65 +</c:v>
                </c:pt>
              </c:strCache>
            </c:strRef>
          </c:cat>
          <c:val>
            <c:numRef>
              <c:f>TB!$O$34:$O$38</c:f>
              <c:numCache>
                <c:formatCode>0.0</c:formatCode>
                <c:ptCount val="5"/>
                <c:pt idx="0">
                  <c:v>1.1761108366852493</c:v>
                </c:pt>
                <c:pt idx="1">
                  <c:v>1.9724643970176337</c:v>
                </c:pt>
                <c:pt idx="2">
                  <c:v>3.1639673337950387</c:v>
                </c:pt>
                <c:pt idx="3">
                  <c:v>3.462483986011565</c:v>
                </c:pt>
                <c:pt idx="4">
                  <c:v>1.498494013516416</c:v>
                </c:pt>
              </c:numCache>
            </c:numRef>
          </c:val>
          <c:extLst>
            <c:ext xmlns:c16="http://schemas.microsoft.com/office/drawing/2014/chart" uri="{C3380CC4-5D6E-409C-BE32-E72D297353CC}">
              <c16:uniqueId val="{00000000-B5AF-46BC-A271-EA4D155B80E8}"/>
            </c:ext>
          </c:extLst>
        </c:ser>
        <c:dLbls>
          <c:showLegendKey val="0"/>
          <c:showVal val="0"/>
          <c:showCatName val="0"/>
          <c:showSerName val="0"/>
          <c:showPercent val="0"/>
          <c:showBubbleSize val="0"/>
        </c:dLbls>
        <c:gapWidth val="219"/>
        <c:overlap val="-27"/>
        <c:axId val="766095592"/>
        <c:axId val="681613320"/>
      </c:barChart>
      <c:catAx>
        <c:axId val="766095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681613320"/>
        <c:crosses val="autoZero"/>
        <c:auto val="1"/>
        <c:lblAlgn val="ctr"/>
        <c:lblOffset val="100"/>
        <c:noMultiLvlLbl val="0"/>
      </c:catAx>
      <c:valAx>
        <c:axId val="6816133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a:t>Rate per 100,000</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7660955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TB!$A$18</c:f>
              <c:strCache>
                <c:ptCount val="1"/>
                <c:pt idx="0">
                  <c:v>Female</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TB!$K$14:$O$14</c:f>
              <c:numCache>
                <c:formatCode>General</c:formatCode>
                <c:ptCount val="5"/>
                <c:pt idx="0">
                  <c:v>2019</c:v>
                </c:pt>
                <c:pt idx="1">
                  <c:v>2020</c:v>
                </c:pt>
                <c:pt idx="2">
                  <c:v>2021</c:v>
                </c:pt>
                <c:pt idx="3">
                  <c:v>2022</c:v>
                </c:pt>
                <c:pt idx="4">
                  <c:v>2023</c:v>
                </c:pt>
              </c:numCache>
            </c:numRef>
          </c:cat>
          <c:val>
            <c:numRef>
              <c:f>TB!$K$18:$O$18</c:f>
              <c:numCache>
                <c:formatCode>0.0</c:formatCode>
                <c:ptCount val="5"/>
                <c:pt idx="0">
                  <c:v>1.4727703177870155</c:v>
                </c:pt>
                <c:pt idx="1">
                  <c:v>0.36819257944675388</c:v>
                </c:pt>
                <c:pt idx="2">
                  <c:v>0.73638515889350775</c:v>
                </c:pt>
                <c:pt idx="3">
                  <c:v>1.4310732512732081</c:v>
                </c:pt>
                <c:pt idx="4">
                  <c:v>2.1466098769098121</c:v>
                </c:pt>
              </c:numCache>
            </c:numRef>
          </c:val>
          <c:extLst>
            <c:ext xmlns:c16="http://schemas.microsoft.com/office/drawing/2014/chart" uri="{C3380CC4-5D6E-409C-BE32-E72D297353CC}">
              <c16:uniqueId val="{00000000-7ADF-4344-A59A-769ECEABF858}"/>
            </c:ext>
          </c:extLst>
        </c:ser>
        <c:ser>
          <c:idx val="1"/>
          <c:order val="1"/>
          <c:tx>
            <c:strRef>
              <c:f>TB!$A$19</c:f>
              <c:strCache>
                <c:ptCount val="1"/>
                <c:pt idx="0">
                  <c:v>Male</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TB!$K$14:$O$14</c:f>
              <c:numCache>
                <c:formatCode>General</c:formatCode>
                <c:ptCount val="5"/>
                <c:pt idx="0">
                  <c:v>2019</c:v>
                </c:pt>
                <c:pt idx="1">
                  <c:v>2020</c:v>
                </c:pt>
                <c:pt idx="2">
                  <c:v>2021</c:v>
                </c:pt>
                <c:pt idx="3">
                  <c:v>2022</c:v>
                </c:pt>
                <c:pt idx="4">
                  <c:v>2023</c:v>
                </c:pt>
              </c:numCache>
            </c:numRef>
          </c:cat>
          <c:val>
            <c:numRef>
              <c:f>TB!$K$19:$O$19</c:f>
              <c:numCache>
                <c:formatCode>0.0</c:formatCode>
                <c:ptCount val="5"/>
                <c:pt idx="0">
                  <c:v>1.173486251630657</c:v>
                </c:pt>
                <c:pt idx="1">
                  <c:v>0.97790520969221406</c:v>
                </c:pt>
                <c:pt idx="2">
                  <c:v>2.5425535451997567</c:v>
                </c:pt>
                <c:pt idx="3">
                  <c:v>1.6772613676389194</c:v>
                </c:pt>
                <c:pt idx="4">
                  <c:v>2.7954356127315321</c:v>
                </c:pt>
              </c:numCache>
            </c:numRef>
          </c:val>
          <c:extLst>
            <c:ext xmlns:c16="http://schemas.microsoft.com/office/drawing/2014/chart" uri="{C3380CC4-5D6E-409C-BE32-E72D297353CC}">
              <c16:uniqueId val="{00000001-7ADF-4344-A59A-769ECEABF858}"/>
            </c:ext>
          </c:extLst>
        </c:ser>
        <c:dLbls>
          <c:showLegendKey val="0"/>
          <c:showVal val="0"/>
          <c:showCatName val="0"/>
          <c:showSerName val="0"/>
          <c:showPercent val="0"/>
          <c:showBubbleSize val="0"/>
        </c:dLbls>
        <c:gapWidth val="219"/>
        <c:overlap val="-27"/>
        <c:axId val="616453928"/>
        <c:axId val="616451768"/>
      </c:barChart>
      <c:catAx>
        <c:axId val="616453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crossAx val="616451768"/>
        <c:crosses val="autoZero"/>
        <c:auto val="1"/>
        <c:lblAlgn val="ctr"/>
        <c:lblOffset val="100"/>
        <c:noMultiLvlLbl val="0"/>
      </c:catAx>
      <c:valAx>
        <c:axId val="6164517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r>
                  <a:rPr lang="en-US"/>
                  <a:t>Rate per 100,000</a:t>
                </a:r>
              </a:p>
            </c:rich>
          </c:tx>
          <c:overlay val="0"/>
          <c:spPr>
            <a:noFill/>
            <a:ln>
              <a:noFill/>
            </a:ln>
            <a:effectLst/>
          </c:spPr>
          <c:txPr>
            <a:bodyPr rot="-54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crossAx val="6164539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ysClr val="windowText" lastClr="000000"/>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TB!$A$90</c:f>
              <c:strCache>
                <c:ptCount val="1"/>
                <c:pt idx="0">
                  <c:v>Bristol</c:v>
                </c:pt>
              </c:strCache>
            </c:strRef>
          </c:tx>
          <c:spPr>
            <a:solidFill>
              <a:schemeClr val="accent1"/>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0-D376-4A6B-BD8C-FCEFBE4F87BE}"/>
                </c:ext>
              </c:extLst>
            </c:dLbl>
            <c:dLbl>
              <c:idx val="2"/>
              <c:delete val="1"/>
              <c:extLst>
                <c:ext xmlns:c15="http://schemas.microsoft.com/office/drawing/2012/chart" uri="{CE6537A1-D6FC-4f65-9D91-7224C49458BB}"/>
                <c:ext xmlns:c16="http://schemas.microsoft.com/office/drawing/2014/chart" uri="{C3380CC4-5D6E-409C-BE32-E72D297353CC}">
                  <c16:uniqueId val="{00000001-D376-4A6B-BD8C-FCEFBE4F87BE}"/>
                </c:ext>
              </c:extLst>
            </c:dLbl>
            <c:dLbl>
              <c:idx val="3"/>
              <c:delete val="1"/>
              <c:extLst>
                <c:ext xmlns:c15="http://schemas.microsoft.com/office/drawing/2012/chart" uri="{CE6537A1-D6FC-4f65-9D91-7224C49458BB}"/>
                <c:ext xmlns:c16="http://schemas.microsoft.com/office/drawing/2014/chart" uri="{C3380CC4-5D6E-409C-BE32-E72D297353CC}">
                  <c16:uniqueId val="{00000002-D376-4A6B-BD8C-FCEFBE4F87BE}"/>
                </c:ext>
              </c:extLst>
            </c:dLbl>
            <c:dLbl>
              <c:idx val="4"/>
              <c:delete val="1"/>
              <c:extLst>
                <c:ext xmlns:c15="http://schemas.microsoft.com/office/drawing/2012/chart" uri="{CE6537A1-D6FC-4f65-9D91-7224C49458BB}"/>
                <c:ext xmlns:c16="http://schemas.microsoft.com/office/drawing/2014/chart" uri="{C3380CC4-5D6E-409C-BE32-E72D297353CC}">
                  <c16:uniqueId val="{00000003-D376-4A6B-BD8C-FCEFBE4F87BE}"/>
                </c:ext>
              </c:extLst>
            </c:dLbl>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TB!$K$83:$O$83</c:f>
              <c:numCache>
                <c:formatCode>General</c:formatCode>
                <c:ptCount val="5"/>
                <c:pt idx="0">
                  <c:v>2019</c:v>
                </c:pt>
                <c:pt idx="1">
                  <c:v>2020</c:v>
                </c:pt>
                <c:pt idx="2">
                  <c:v>2021</c:v>
                </c:pt>
                <c:pt idx="3">
                  <c:v>2022</c:v>
                </c:pt>
                <c:pt idx="4">
                  <c:v>2023</c:v>
                </c:pt>
              </c:numCache>
            </c:numRef>
          </c:cat>
          <c:val>
            <c:numRef>
              <c:f>TB!$K$90:$O$90</c:f>
              <c:numCache>
                <c:formatCode>0.0</c:formatCode>
                <c:ptCount val="5"/>
                <c:pt idx="0">
                  <c:v>2.0313642642398633</c:v>
                </c:pt>
                <c:pt idx="1">
                  <c:v>0</c:v>
                </c:pt>
                <c:pt idx="2">
                  <c:v>0</c:v>
                </c:pt>
                <c:pt idx="3">
                  <c:v>0</c:v>
                </c:pt>
                <c:pt idx="4">
                  <c:v>0</c:v>
                </c:pt>
              </c:numCache>
            </c:numRef>
          </c:val>
          <c:extLst>
            <c:ext xmlns:c16="http://schemas.microsoft.com/office/drawing/2014/chart" uri="{C3380CC4-5D6E-409C-BE32-E72D297353CC}">
              <c16:uniqueId val="{00000004-D376-4A6B-BD8C-FCEFBE4F87BE}"/>
            </c:ext>
          </c:extLst>
        </c:ser>
        <c:ser>
          <c:idx val="1"/>
          <c:order val="1"/>
          <c:tx>
            <c:strRef>
              <c:f>TB!$A$91</c:f>
              <c:strCache>
                <c:ptCount val="1"/>
                <c:pt idx="0">
                  <c:v>Kent</c:v>
                </c:pt>
              </c:strCache>
            </c:strRef>
          </c:tx>
          <c:spPr>
            <a:solidFill>
              <a:schemeClr val="accent2"/>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5-D376-4A6B-BD8C-FCEFBE4F87BE}"/>
                </c:ext>
              </c:extLst>
            </c:dLbl>
            <c:dLbl>
              <c:idx val="4"/>
              <c:delete val="1"/>
              <c:extLst>
                <c:ext xmlns:c15="http://schemas.microsoft.com/office/drawing/2012/chart" uri="{CE6537A1-D6FC-4f65-9D91-7224C49458BB}"/>
                <c:ext xmlns:c16="http://schemas.microsoft.com/office/drawing/2014/chart" uri="{C3380CC4-5D6E-409C-BE32-E72D297353CC}">
                  <c16:uniqueId val="{00000006-D376-4A6B-BD8C-FCEFBE4F87BE}"/>
                </c:ext>
              </c:extLst>
            </c:dLbl>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TB!$K$83:$O$83</c:f>
              <c:numCache>
                <c:formatCode>General</c:formatCode>
                <c:ptCount val="5"/>
                <c:pt idx="0">
                  <c:v>2019</c:v>
                </c:pt>
                <c:pt idx="1">
                  <c:v>2020</c:v>
                </c:pt>
                <c:pt idx="2">
                  <c:v>2021</c:v>
                </c:pt>
                <c:pt idx="3">
                  <c:v>2022</c:v>
                </c:pt>
                <c:pt idx="4">
                  <c:v>2023</c:v>
                </c:pt>
              </c:numCache>
            </c:numRef>
          </c:cat>
          <c:val>
            <c:numRef>
              <c:f>TB!$K$91:$O$91</c:f>
              <c:numCache>
                <c:formatCode>0.0</c:formatCode>
                <c:ptCount val="5"/>
                <c:pt idx="0">
                  <c:v>1.2129592566985676</c:v>
                </c:pt>
                <c:pt idx="1">
                  <c:v>0</c:v>
                </c:pt>
                <c:pt idx="2">
                  <c:v>0.60647962834928382</c:v>
                </c:pt>
                <c:pt idx="3">
                  <c:v>1.2129592566985676</c:v>
                </c:pt>
                <c:pt idx="4">
                  <c:v>0</c:v>
                </c:pt>
              </c:numCache>
            </c:numRef>
          </c:val>
          <c:extLst>
            <c:ext xmlns:c16="http://schemas.microsoft.com/office/drawing/2014/chart" uri="{C3380CC4-5D6E-409C-BE32-E72D297353CC}">
              <c16:uniqueId val="{00000007-D376-4A6B-BD8C-FCEFBE4F87BE}"/>
            </c:ext>
          </c:extLst>
        </c:ser>
        <c:ser>
          <c:idx val="2"/>
          <c:order val="2"/>
          <c:tx>
            <c:strRef>
              <c:f>TB!$A$92</c:f>
              <c:strCache>
                <c:ptCount val="1"/>
                <c:pt idx="0">
                  <c:v>Newport</c:v>
                </c:pt>
              </c:strCache>
            </c:strRef>
          </c:tx>
          <c:spPr>
            <a:solidFill>
              <a:schemeClr val="accent3"/>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8-D376-4A6B-BD8C-FCEFBE4F87BE}"/>
                </c:ext>
              </c:extLst>
            </c:dLbl>
            <c:dLbl>
              <c:idx val="2"/>
              <c:delete val="1"/>
              <c:extLst>
                <c:ext xmlns:c15="http://schemas.microsoft.com/office/drawing/2012/chart" uri="{CE6537A1-D6FC-4f65-9D91-7224C49458BB}"/>
                <c:ext xmlns:c16="http://schemas.microsoft.com/office/drawing/2014/chart" uri="{C3380CC4-5D6E-409C-BE32-E72D297353CC}">
                  <c16:uniqueId val="{00000009-D376-4A6B-BD8C-FCEFBE4F87BE}"/>
                </c:ext>
              </c:extLst>
            </c:dLbl>
            <c:dLbl>
              <c:idx val="3"/>
              <c:delete val="1"/>
              <c:extLst>
                <c:ext xmlns:c15="http://schemas.microsoft.com/office/drawing/2012/chart" uri="{CE6537A1-D6FC-4f65-9D91-7224C49458BB}"/>
                <c:ext xmlns:c16="http://schemas.microsoft.com/office/drawing/2014/chart" uri="{C3380CC4-5D6E-409C-BE32-E72D297353CC}">
                  <c16:uniqueId val="{0000000A-D376-4A6B-BD8C-FCEFBE4F87BE}"/>
                </c:ext>
              </c:extLst>
            </c:dLbl>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TB!$K$83:$O$83</c:f>
              <c:numCache>
                <c:formatCode>General</c:formatCode>
                <c:ptCount val="5"/>
                <c:pt idx="0">
                  <c:v>2019</c:v>
                </c:pt>
                <c:pt idx="1">
                  <c:v>2020</c:v>
                </c:pt>
                <c:pt idx="2">
                  <c:v>2021</c:v>
                </c:pt>
                <c:pt idx="3">
                  <c:v>2022</c:v>
                </c:pt>
                <c:pt idx="4">
                  <c:v>2023</c:v>
                </c:pt>
              </c:numCache>
            </c:numRef>
          </c:cat>
          <c:val>
            <c:numRef>
              <c:f>TB!$K$92:$O$92</c:f>
              <c:numCache>
                <c:formatCode>0.0</c:formatCode>
                <c:ptCount val="5"/>
                <c:pt idx="0">
                  <c:v>1.2089851778417198</c:v>
                </c:pt>
                <c:pt idx="1">
                  <c:v>0</c:v>
                </c:pt>
                <c:pt idx="2">
                  <c:v>0</c:v>
                </c:pt>
                <c:pt idx="3">
                  <c:v>0</c:v>
                </c:pt>
                <c:pt idx="4">
                  <c:v>1.1692487576731949</c:v>
                </c:pt>
              </c:numCache>
            </c:numRef>
          </c:val>
          <c:extLst>
            <c:ext xmlns:c16="http://schemas.microsoft.com/office/drawing/2014/chart" uri="{C3380CC4-5D6E-409C-BE32-E72D297353CC}">
              <c16:uniqueId val="{0000000B-D376-4A6B-BD8C-FCEFBE4F87BE}"/>
            </c:ext>
          </c:extLst>
        </c:ser>
        <c:ser>
          <c:idx val="3"/>
          <c:order val="3"/>
          <c:tx>
            <c:strRef>
              <c:f>TB!$A$93</c:f>
              <c:strCache>
                <c:ptCount val="1"/>
                <c:pt idx="0">
                  <c:v>Providence</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TB!$K$83:$O$83</c:f>
              <c:numCache>
                <c:formatCode>General</c:formatCode>
                <c:ptCount val="5"/>
                <c:pt idx="0">
                  <c:v>2019</c:v>
                </c:pt>
                <c:pt idx="1">
                  <c:v>2020</c:v>
                </c:pt>
                <c:pt idx="2">
                  <c:v>2021</c:v>
                </c:pt>
                <c:pt idx="3">
                  <c:v>2022</c:v>
                </c:pt>
                <c:pt idx="4">
                  <c:v>2023</c:v>
                </c:pt>
              </c:numCache>
            </c:numRef>
          </c:cat>
          <c:val>
            <c:numRef>
              <c:f>TB!$K$93:$O$93</c:f>
              <c:numCache>
                <c:formatCode>0.0</c:formatCode>
                <c:ptCount val="5"/>
                <c:pt idx="0">
                  <c:v>1.583922552522872</c:v>
                </c:pt>
                <c:pt idx="1">
                  <c:v>1.1087457867660102</c:v>
                </c:pt>
                <c:pt idx="2">
                  <c:v>2.5342760840365948</c:v>
                </c:pt>
                <c:pt idx="3">
                  <c:v>2.2174915735320204</c:v>
                </c:pt>
                <c:pt idx="4">
                  <c:v>3.9593587057160957</c:v>
                </c:pt>
              </c:numCache>
            </c:numRef>
          </c:val>
          <c:extLst>
            <c:ext xmlns:c16="http://schemas.microsoft.com/office/drawing/2014/chart" uri="{C3380CC4-5D6E-409C-BE32-E72D297353CC}">
              <c16:uniqueId val="{0000000C-D376-4A6B-BD8C-FCEFBE4F87BE}"/>
            </c:ext>
          </c:extLst>
        </c:ser>
        <c:ser>
          <c:idx val="4"/>
          <c:order val="4"/>
          <c:tx>
            <c:strRef>
              <c:f>TB!$A$94</c:f>
              <c:strCache>
                <c:ptCount val="1"/>
                <c:pt idx="0">
                  <c:v>Washington</c:v>
                </c:pt>
              </c:strCache>
            </c:strRef>
          </c:tx>
          <c:spPr>
            <a:solidFill>
              <a:schemeClr val="accent5"/>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D-D376-4A6B-BD8C-FCEFBE4F87BE}"/>
                </c:ext>
              </c:extLst>
            </c:dLbl>
            <c:dLbl>
              <c:idx val="1"/>
              <c:delete val="1"/>
              <c:extLst>
                <c:ext xmlns:c15="http://schemas.microsoft.com/office/drawing/2012/chart" uri="{CE6537A1-D6FC-4f65-9D91-7224C49458BB}"/>
                <c:ext xmlns:c16="http://schemas.microsoft.com/office/drawing/2014/chart" uri="{C3380CC4-5D6E-409C-BE32-E72D297353CC}">
                  <c16:uniqueId val="{0000000E-D376-4A6B-BD8C-FCEFBE4F87BE}"/>
                </c:ext>
              </c:extLst>
            </c:dLbl>
            <c:dLbl>
              <c:idx val="2"/>
              <c:delete val="1"/>
              <c:extLst>
                <c:ext xmlns:c15="http://schemas.microsoft.com/office/drawing/2012/chart" uri="{CE6537A1-D6FC-4f65-9D91-7224C49458BB}"/>
                <c:ext xmlns:c16="http://schemas.microsoft.com/office/drawing/2014/chart" uri="{C3380CC4-5D6E-409C-BE32-E72D297353CC}">
                  <c16:uniqueId val="{0000000F-D376-4A6B-BD8C-FCEFBE4F87BE}"/>
                </c:ext>
              </c:extLst>
            </c:dLbl>
            <c:dLbl>
              <c:idx val="4"/>
              <c:delete val="1"/>
              <c:extLst>
                <c:ext xmlns:c15="http://schemas.microsoft.com/office/drawing/2012/chart" uri="{CE6537A1-D6FC-4f65-9D91-7224C49458BB}"/>
                <c:ext xmlns:c16="http://schemas.microsoft.com/office/drawing/2014/chart" uri="{C3380CC4-5D6E-409C-BE32-E72D297353CC}">
                  <c16:uniqueId val="{00000010-D376-4A6B-BD8C-FCEFBE4F87BE}"/>
                </c:ext>
              </c:extLst>
            </c:dLbl>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TB!$K$83:$O$83</c:f>
              <c:numCache>
                <c:formatCode>General</c:formatCode>
                <c:ptCount val="5"/>
                <c:pt idx="0">
                  <c:v>2019</c:v>
                </c:pt>
                <c:pt idx="1">
                  <c:v>2020</c:v>
                </c:pt>
                <c:pt idx="2">
                  <c:v>2021</c:v>
                </c:pt>
                <c:pt idx="3">
                  <c:v>2022</c:v>
                </c:pt>
                <c:pt idx="4">
                  <c:v>2023</c:v>
                </c:pt>
              </c:numCache>
            </c:numRef>
          </c:cat>
          <c:val>
            <c:numRef>
              <c:f>TB!$K$94:$O$94</c:f>
              <c:numCache>
                <c:formatCode>0.0</c:formatCode>
                <c:ptCount val="5"/>
                <c:pt idx="0">
                  <c:v>0</c:v>
                </c:pt>
                <c:pt idx="1">
                  <c:v>0</c:v>
                </c:pt>
                <c:pt idx="2">
                  <c:v>0</c:v>
                </c:pt>
                <c:pt idx="3">
                  <c:v>0.79164654565029813</c:v>
                </c:pt>
                <c:pt idx="4">
                  <c:v>0</c:v>
                </c:pt>
              </c:numCache>
            </c:numRef>
          </c:val>
          <c:extLst>
            <c:ext xmlns:c16="http://schemas.microsoft.com/office/drawing/2014/chart" uri="{C3380CC4-5D6E-409C-BE32-E72D297353CC}">
              <c16:uniqueId val="{00000011-D376-4A6B-BD8C-FCEFBE4F87BE}"/>
            </c:ext>
          </c:extLst>
        </c:ser>
        <c:dLbls>
          <c:showLegendKey val="0"/>
          <c:showVal val="0"/>
          <c:showCatName val="0"/>
          <c:showSerName val="0"/>
          <c:showPercent val="0"/>
          <c:showBubbleSize val="0"/>
        </c:dLbls>
        <c:gapWidth val="219"/>
        <c:overlap val="-27"/>
        <c:axId val="542156968"/>
        <c:axId val="542157328"/>
      </c:barChart>
      <c:catAx>
        <c:axId val="542156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crossAx val="542157328"/>
        <c:crosses val="autoZero"/>
        <c:auto val="1"/>
        <c:lblAlgn val="ctr"/>
        <c:lblOffset val="100"/>
        <c:noMultiLvlLbl val="0"/>
      </c:catAx>
      <c:valAx>
        <c:axId val="5421573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r>
                  <a:rPr lang="en-US"/>
                  <a:t>Rate per 100,000</a:t>
                </a:r>
              </a:p>
            </c:rich>
          </c:tx>
          <c:overlay val="0"/>
          <c:spPr>
            <a:noFill/>
            <a:ln>
              <a:noFill/>
            </a:ln>
            <a:effectLst/>
          </c:spPr>
          <c:txPr>
            <a:bodyPr rot="-54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crossAx val="5421569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ysClr val="windowText" lastClr="000000"/>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TB!$A$55</c:f>
              <c:strCache>
                <c:ptCount val="1"/>
                <c:pt idx="0">
                  <c:v>Non-Hispanic White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TB!$K$68:$O$68</c:f>
              <c:numCache>
                <c:formatCode>General</c:formatCode>
                <c:ptCount val="5"/>
                <c:pt idx="0">
                  <c:v>2019</c:v>
                </c:pt>
                <c:pt idx="1">
                  <c:v>2020</c:v>
                </c:pt>
                <c:pt idx="2">
                  <c:v>2021</c:v>
                </c:pt>
                <c:pt idx="3">
                  <c:v>2022</c:v>
                </c:pt>
                <c:pt idx="4">
                  <c:v>2023</c:v>
                </c:pt>
              </c:numCache>
            </c:numRef>
          </c:cat>
          <c:val>
            <c:numRef>
              <c:f>TB!$K$55:$O$55</c:f>
              <c:numCache>
                <c:formatCode>0.0</c:formatCode>
                <c:ptCount val="5"/>
                <c:pt idx="0">
                  <c:v>0</c:v>
                </c:pt>
                <c:pt idx="1">
                  <c:v>0.11709245385971855</c:v>
                </c:pt>
                <c:pt idx="2">
                  <c:v>0.35127736157915568</c:v>
                </c:pt>
                <c:pt idx="3">
                  <c:v>0.35127736157915568</c:v>
                </c:pt>
                <c:pt idx="4">
                  <c:v>0.79517171733235781</c:v>
                </c:pt>
              </c:numCache>
            </c:numRef>
          </c:val>
          <c:extLst>
            <c:ext xmlns:c16="http://schemas.microsoft.com/office/drawing/2014/chart" uri="{C3380CC4-5D6E-409C-BE32-E72D297353CC}">
              <c16:uniqueId val="{00000000-4494-48F6-9161-F14672FCA745}"/>
            </c:ext>
          </c:extLst>
        </c:ser>
        <c:ser>
          <c:idx val="1"/>
          <c:order val="1"/>
          <c:tx>
            <c:strRef>
              <c:f>TB!$A$56</c:f>
              <c:strCache>
                <c:ptCount val="1"/>
                <c:pt idx="0">
                  <c:v>Non-Hispanic Black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TB!$K$68:$O$68</c:f>
              <c:numCache>
                <c:formatCode>General</c:formatCode>
                <c:ptCount val="5"/>
                <c:pt idx="0">
                  <c:v>2019</c:v>
                </c:pt>
                <c:pt idx="1">
                  <c:v>2020</c:v>
                </c:pt>
                <c:pt idx="2">
                  <c:v>2021</c:v>
                </c:pt>
                <c:pt idx="3">
                  <c:v>2022</c:v>
                </c:pt>
                <c:pt idx="4">
                  <c:v>2023</c:v>
                </c:pt>
              </c:numCache>
            </c:numRef>
          </c:cat>
          <c:val>
            <c:numRef>
              <c:f>TB!$K$56:$O$56</c:f>
              <c:numCache>
                <c:formatCode>0.0</c:formatCode>
                <c:ptCount val="5"/>
                <c:pt idx="0">
                  <c:v>4.3550213396045638</c:v>
                </c:pt>
                <c:pt idx="1">
                  <c:v>2.903347559736376</c:v>
                </c:pt>
                <c:pt idx="2">
                  <c:v>1.451673779868188</c:v>
                </c:pt>
                <c:pt idx="3">
                  <c:v>1.451673779868188</c:v>
                </c:pt>
                <c:pt idx="4">
                  <c:v>2.0221220148423757</c:v>
                </c:pt>
              </c:numCache>
            </c:numRef>
          </c:val>
          <c:extLst>
            <c:ext xmlns:c16="http://schemas.microsoft.com/office/drawing/2014/chart" uri="{C3380CC4-5D6E-409C-BE32-E72D297353CC}">
              <c16:uniqueId val="{00000001-4494-48F6-9161-F14672FCA745}"/>
            </c:ext>
          </c:extLst>
        </c:ser>
        <c:ser>
          <c:idx val="2"/>
          <c:order val="2"/>
          <c:tx>
            <c:strRef>
              <c:f>TB!$A$57</c:f>
              <c:strCache>
                <c:ptCount val="1"/>
                <c:pt idx="0">
                  <c:v>Asian</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TB!$K$68:$O$68</c:f>
              <c:numCache>
                <c:formatCode>General</c:formatCode>
                <c:ptCount val="5"/>
                <c:pt idx="0">
                  <c:v>2019</c:v>
                </c:pt>
                <c:pt idx="1">
                  <c:v>2020</c:v>
                </c:pt>
                <c:pt idx="2">
                  <c:v>2021</c:v>
                </c:pt>
                <c:pt idx="3">
                  <c:v>2022</c:v>
                </c:pt>
                <c:pt idx="4">
                  <c:v>2023</c:v>
                </c:pt>
              </c:numCache>
            </c:numRef>
          </c:cat>
          <c:val>
            <c:numRef>
              <c:f>TB!$K$57:$O$57</c:f>
              <c:numCache>
                <c:formatCode>0.0</c:formatCode>
                <c:ptCount val="5"/>
                <c:pt idx="0">
                  <c:v>20.232383374761547</c:v>
                </c:pt>
                <c:pt idx="1">
                  <c:v>5.7806809642175851</c:v>
                </c:pt>
                <c:pt idx="2">
                  <c:v>11.56136192843517</c:v>
                </c:pt>
                <c:pt idx="3">
                  <c:v>11.56136192843517</c:v>
                </c:pt>
                <c:pt idx="4">
                  <c:v>20.64531351383236</c:v>
                </c:pt>
              </c:numCache>
            </c:numRef>
          </c:val>
          <c:extLst>
            <c:ext xmlns:c16="http://schemas.microsoft.com/office/drawing/2014/chart" uri="{C3380CC4-5D6E-409C-BE32-E72D297353CC}">
              <c16:uniqueId val="{00000002-4494-48F6-9161-F14672FCA745}"/>
            </c:ext>
          </c:extLst>
        </c:ser>
        <c:ser>
          <c:idx val="3"/>
          <c:order val="3"/>
          <c:tx>
            <c:strRef>
              <c:f>TB!$A$62</c:f>
              <c:strCache>
                <c:ptCount val="1"/>
                <c:pt idx="0">
                  <c:v>Hispanic or Latino</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TB!$K$68:$O$68</c:f>
              <c:numCache>
                <c:formatCode>General</c:formatCode>
                <c:ptCount val="5"/>
                <c:pt idx="0">
                  <c:v>2019</c:v>
                </c:pt>
                <c:pt idx="1">
                  <c:v>2020</c:v>
                </c:pt>
                <c:pt idx="2">
                  <c:v>2021</c:v>
                </c:pt>
                <c:pt idx="3">
                  <c:v>2022</c:v>
                </c:pt>
                <c:pt idx="4">
                  <c:v>2023</c:v>
                </c:pt>
              </c:numCache>
            </c:numRef>
          </c:cat>
          <c:val>
            <c:numRef>
              <c:f>TB!$K$65:$O$65</c:f>
              <c:numCache>
                <c:formatCode>0.0</c:formatCode>
                <c:ptCount val="5"/>
                <c:pt idx="0">
                  <c:v>2.6958719460825611</c:v>
                </c:pt>
                <c:pt idx="1">
                  <c:v>1.3479359730412805</c:v>
                </c:pt>
                <c:pt idx="2">
                  <c:v>6.0657118786857618</c:v>
                </c:pt>
                <c:pt idx="3">
                  <c:v>4.0438079191238412</c:v>
                </c:pt>
                <c:pt idx="4">
                  <c:v>9.0532919367121636</c:v>
                </c:pt>
              </c:numCache>
            </c:numRef>
          </c:val>
          <c:extLst>
            <c:ext xmlns:c16="http://schemas.microsoft.com/office/drawing/2014/chart" uri="{C3380CC4-5D6E-409C-BE32-E72D297353CC}">
              <c16:uniqueId val="{00000003-4494-48F6-9161-F14672FCA745}"/>
            </c:ext>
          </c:extLst>
        </c:ser>
        <c:dLbls>
          <c:showLegendKey val="0"/>
          <c:showVal val="0"/>
          <c:showCatName val="0"/>
          <c:showSerName val="0"/>
          <c:showPercent val="0"/>
          <c:showBubbleSize val="0"/>
        </c:dLbls>
        <c:gapWidth val="219"/>
        <c:overlap val="-27"/>
        <c:axId val="767903136"/>
        <c:axId val="767900616"/>
      </c:barChart>
      <c:catAx>
        <c:axId val="767903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767900616"/>
        <c:crosses val="autoZero"/>
        <c:auto val="1"/>
        <c:lblAlgn val="ctr"/>
        <c:lblOffset val="100"/>
        <c:noMultiLvlLbl val="0"/>
      </c:catAx>
      <c:valAx>
        <c:axId val="7679006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r>
                  <a:rPr lang="en-US" dirty="0"/>
                  <a:t>Rate per 100,000</a:t>
                </a:r>
              </a:p>
            </c:rich>
          </c:tx>
          <c:overlay val="0"/>
          <c:spPr>
            <a:noFill/>
            <a:ln>
              <a:noFill/>
            </a:ln>
            <a:effectLst/>
          </c:spPr>
          <c:txPr>
            <a:bodyPr rot="-54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76790313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ysClr val="windowText" lastClr="000000"/>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03F35-6F0F-45BA-B733-C02100644972}" type="datetimeFigureOut">
              <a:rPr lang="en-US" smtClean="0"/>
              <a:t>5/8/2024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01D589-A32F-4BE7-A4E6-2A1B1F4CC35D}" type="slidenum">
              <a:rPr lang="en-US" smtClean="0"/>
              <a:t>‹#›</a:t>
            </a:fld>
            <a:endParaRPr lang="en-US"/>
          </a:p>
        </p:txBody>
      </p:sp>
    </p:spTree>
    <p:extLst>
      <p:ext uri="{BB962C8B-B14F-4D97-AF65-F5344CB8AC3E}">
        <p14:creationId xmlns:p14="http://schemas.microsoft.com/office/powerpoint/2010/main" val="2068554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01D589-A32F-4BE7-A4E6-2A1B1F4CC35D}" type="slidenum">
              <a:rPr lang="en-US" smtClean="0"/>
              <a:t>2</a:t>
            </a:fld>
            <a:endParaRPr lang="en-US"/>
          </a:p>
        </p:txBody>
      </p:sp>
    </p:spTree>
    <p:extLst>
      <p:ext uri="{BB962C8B-B14F-4D97-AF65-F5344CB8AC3E}">
        <p14:creationId xmlns:p14="http://schemas.microsoft.com/office/powerpoint/2010/main" val="3866423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Rates are expressed as cases per 100,000 population. </a:t>
            </a:r>
          </a:p>
          <a:p>
            <a:endParaRPr lang="en-US" dirty="0"/>
          </a:p>
        </p:txBody>
      </p:sp>
      <p:sp>
        <p:nvSpPr>
          <p:cNvPr id="4" name="Slide Number Placeholder 3"/>
          <p:cNvSpPr>
            <a:spLocks noGrp="1"/>
          </p:cNvSpPr>
          <p:nvPr>
            <p:ph type="sldNum" sz="quarter" idx="5"/>
          </p:nvPr>
        </p:nvSpPr>
        <p:spPr/>
        <p:txBody>
          <a:bodyPr/>
          <a:lstStyle/>
          <a:p>
            <a:fld id="{C601D589-A32F-4BE7-A4E6-2A1B1F4CC35D}" type="slidenum">
              <a:rPr lang="en-US" smtClean="0"/>
              <a:t>11</a:t>
            </a:fld>
            <a:endParaRPr lang="en-US"/>
          </a:p>
        </p:txBody>
      </p:sp>
    </p:spTree>
    <p:extLst>
      <p:ext uri="{BB962C8B-B14F-4D97-AF65-F5344CB8AC3E}">
        <p14:creationId xmlns:p14="http://schemas.microsoft.com/office/powerpoint/2010/main" val="49236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Rates are expressed as cases per 100,000 population. </a:t>
            </a:r>
          </a:p>
          <a:p>
            <a:endParaRPr lang="en-US" dirty="0"/>
          </a:p>
        </p:txBody>
      </p:sp>
      <p:sp>
        <p:nvSpPr>
          <p:cNvPr id="4" name="Slide Number Placeholder 3"/>
          <p:cNvSpPr>
            <a:spLocks noGrp="1"/>
          </p:cNvSpPr>
          <p:nvPr>
            <p:ph type="sldNum" sz="quarter" idx="5"/>
          </p:nvPr>
        </p:nvSpPr>
        <p:spPr/>
        <p:txBody>
          <a:bodyPr/>
          <a:lstStyle/>
          <a:p>
            <a:fld id="{C601D589-A32F-4BE7-A4E6-2A1B1F4CC35D}" type="slidenum">
              <a:rPr lang="en-US" smtClean="0"/>
              <a:t>12</a:t>
            </a:fld>
            <a:endParaRPr lang="en-US"/>
          </a:p>
        </p:txBody>
      </p:sp>
    </p:spTree>
    <p:extLst>
      <p:ext uri="{BB962C8B-B14F-4D97-AF65-F5344CB8AC3E}">
        <p14:creationId xmlns:p14="http://schemas.microsoft.com/office/powerpoint/2010/main" val="4014126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Rates are expressed as cases per 100,000 population. </a:t>
            </a:r>
          </a:p>
          <a:p>
            <a:endParaRPr lang="en-US" dirty="0"/>
          </a:p>
        </p:txBody>
      </p:sp>
      <p:sp>
        <p:nvSpPr>
          <p:cNvPr id="4" name="Slide Number Placeholder 3"/>
          <p:cNvSpPr>
            <a:spLocks noGrp="1"/>
          </p:cNvSpPr>
          <p:nvPr>
            <p:ph type="sldNum" sz="quarter" idx="5"/>
          </p:nvPr>
        </p:nvSpPr>
        <p:spPr/>
        <p:txBody>
          <a:bodyPr/>
          <a:lstStyle/>
          <a:p>
            <a:fld id="{C601D589-A32F-4BE7-A4E6-2A1B1F4CC35D}" type="slidenum">
              <a:rPr lang="en-US" smtClean="0"/>
              <a:t>14</a:t>
            </a:fld>
            <a:endParaRPr lang="en-US"/>
          </a:p>
        </p:txBody>
      </p:sp>
    </p:spTree>
    <p:extLst>
      <p:ext uri="{BB962C8B-B14F-4D97-AF65-F5344CB8AC3E}">
        <p14:creationId xmlns:p14="http://schemas.microsoft.com/office/powerpoint/2010/main" val="908622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dirty="0"/>
              <a:t>Rates are expressed as cases per 100,000 population. </a:t>
            </a:r>
          </a:p>
        </p:txBody>
      </p:sp>
      <p:sp>
        <p:nvSpPr>
          <p:cNvPr id="4" name="Slide Number Placeholder 3"/>
          <p:cNvSpPr>
            <a:spLocks noGrp="1"/>
          </p:cNvSpPr>
          <p:nvPr>
            <p:ph type="sldNum" sz="quarter" idx="5"/>
          </p:nvPr>
        </p:nvSpPr>
        <p:spPr/>
        <p:txBody>
          <a:bodyPr/>
          <a:lstStyle/>
          <a:p>
            <a:fld id="{C601D589-A32F-4BE7-A4E6-2A1B1F4CC35D}" type="slidenum">
              <a:rPr lang="en-US" smtClean="0"/>
              <a:t>3</a:t>
            </a:fld>
            <a:endParaRPr lang="en-US"/>
          </a:p>
        </p:txBody>
      </p:sp>
    </p:spTree>
    <p:extLst>
      <p:ext uri="{BB962C8B-B14F-4D97-AF65-F5344CB8AC3E}">
        <p14:creationId xmlns:p14="http://schemas.microsoft.com/office/powerpoint/2010/main" val="1831879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Rates are expressed as cases per 100,000 population. </a:t>
            </a:r>
          </a:p>
          <a:p>
            <a:endParaRPr lang="en-US" dirty="0"/>
          </a:p>
        </p:txBody>
      </p:sp>
      <p:sp>
        <p:nvSpPr>
          <p:cNvPr id="4" name="Slide Number Placeholder 3"/>
          <p:cNvSpPr>
            <a:spLocks noGrp="1"/>
          </p:cNvSpPr>
          <p:nvPr>
            <p:ph type="sldNum" sz="quarter" idx="5"/>
          </p:nvPr>
        </p:nvSpPr>
        <p:spPr/>
        <p:txBody>
          <a:bodyPr/>
          <a:lstStyle/>
          <a:p>
            <a:fld id="{C601D589-A32F-4BE7-A4E6-2A1B1F4CC35D}" type="slidenum">
              <a:rPr lang="en-US" smtClean="0"/>
              <a:t>4</a:t>
            </a:fld>
            <a:endParaRPr lang="en-US"/>
          </a:p>
        </p:txBody>
      </p:sp>
    </p:spTree>
    <p:extLst>
      <p:ext uri="{BB962C8B-B14F-4D97-AF65-F5344CB8AC3E}">
        <p14:creationId xmlns:p14="http://schemas.microsoft.com/office/powerpoint/2010/main" val="2027658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Rates are expressed as cases per 100,000 population. </a:t>
            </a:r>
          </a:p>
          <a:p>
            <a:endParaRPr lang="en-US" dirty="0"/>
          </a:p>
        </p:txBody>
      </p:sp>
      <p:sp>
        <p:nvSpPr>
          <p:cNvPr id="4" name="Slide Number Placeholder 3"/>
          <p:cNvSpPr>
            <a:spLocks noGrp="1"/>
          </p:cNvSpPr>
          <p:nvPr>
            <p:ph type="sldNum" sz="quarter" idx="5"/>
          </p:nvPr>
        </p:nvSpPr>
        <p:spPr/>
        <p:txBody>
          <a:bodyPr/>
          <a:lstStyle/>
          <a:p>
            <a:fld id="{C601D589-A32F-4BE7-A4E6-2A1B1F4CC35D}" type="slidenum">
              <a:rPr lang="en-US" smtClean="0"/>
              <a:t>5</a:t>
            </a:fld>
            <a:endParaRPr lang="en-US"/>
          </a:p>
        </p:txBody>
      </p:sp>
    </p:spTree>
    <p:extLst>
      <p:ext uri="{BB962C8B-B14F-4D97-AF65-F5344CB8AC3E}">
        <p14:creationId xmlns:p14="http://schemas.microsoft.com/office/powerpoint/2010/main" val="1559016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Rates are expressed as cases per 100,000 population. </a:t>
            </a:r>
          </a:p>
          <a:p>
            <a:endParaRPr lang="en-US" dirty="0"/>
          </a:p>
        </p:txBody>
      </p:sp>
      <p:sp>
        <p:nvSpPr>
          <p:cNvPr id="4" name="Slide Number Placeholder 3"/>
          <p:cNvSpPr>
            <a:spLocks noGrp="1"/>
          </p:cNvSpPr>
          <p:nvPr>
            <p:ph type="sldNum" sz="quarter" idx="5"/>
          </p:nvPr>
        </p:nvSpPr>
        <p:spPr/>
        <p:txBody>
          <a:bodyPr/>
          <a:lstStyle/>
          <a:p>
            <a:fld id="{C601D589-A32F-4BE7-A4E6-2A1B1F4CC35D}" type="slidenum">
              <a:rPr lang="en-US" smtClean="0"/>
              <a:t>6</a:t>
            </a:fld>
            <a:endParaRPr lang="en-US"/>
          </a:p>
        </p:txBody>
      </p:sp>
    </p:spTree>
    <p:extLst>
      <p:ext uri="{BB962C8B-B14F-4D97-AF65-F5344CB8AC3E}">
        <p14:creationId xmlns:p14="http://schemas.microsoft.com/office/powerpoint/2010/main" val="812238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Rates are expressed as cases per 100,000 population. </a:t>
            </a:r>
          </a:p>
          <a:p>
            <a:endParaRPr lang="en-US" dirty="0"/>
          </a:p>
        </p:txBody>
      </p:sp>
      <p:sp>
        <p:nvSpPr>
          <p:cNvPr id="4" name="Slide Number Placeholder 3"/>
          <p:cNvSpPr>
            <a:spLocks noGrp="1"/>
          </p:cNvSpPr>
          <p:nvPr>
            <p:ph type="sldNum" sz="quarter" idx="5"/>
          </p:nvPr>
        </p:nvSpPr>
        <p:spPr/>
        <p:txBody>
          <a:bodyPr/>
          <a:lstStyle/>
          <a:p>
            <a:fld id="{C601D589-A32F-4BE7-A4E6-2A1B1F4CC35D}" type="slidenum">
              <a:rPr lang="en-US" smtClean="0"/>
              <a:t>7</a:t>
            </a:fld>
            <a:endParaRPr lang="en-US"/>
          </a:p>
        </p:txBody>
      </p:sp>
    </p:spTree>
    <p:extLst>
      <p:ext uri="{BB962C8B-B14F-4D97-AF65-F5344CB8AC3E}">
        <p14:creationId xmlns:p14="http://schemas.microsoft.com/office/powerpoint/2010/main" val="3667357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Rates are expressed as cases per 100,000 population. </a:t>
            </a:r>
          </a:p>
          <a:p>
            <a:endParaRPr lang="en-US" dirty="0"/>
          </a:p>
        </p:txBody>
      </p:sp>
      <p:sp>
        <p:nvSpPr>
          <p:cNvPr id="4" name="Slide Number Placeholder 3"/>
          <p:cNvSpPr>
            <a:spLocks noGrp="1"/>
          </p:cNvSpPr>
          <p:nvPr>
            <p:ph type="sldNum" sz="quarter" idx="5"/>
          </p:nvPr>
        </p:nvSpPr>
        <p:spPr/>
        <p:txBody>
          <a:bodyPr/>
          <a:lstStyle/>
          <a:p>
            <a:fld id="{C601D589-A32F-4BE7-A4E6-2A1B1F4CC35D}" type="slidenum">
              <a:rPr lang="en-US" smtClean="0"/>
              <a:t>8</a:t>
            </a:fld>
            <a:endParaRPr lang="en-US"/>
          </a:p>
        </p:txBody>
      </p:sp>
    </p:spTree>
    <p:extLst>
      <p:ext uri="{BB962C8B-B14F-4D97-AF65-F5344CB8AC3E}">
        <p14:creationId xmlns:p14="http://schemas.microsoft.com/office/powerpoint/2010/main" val="3571012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Rates are expressed as cases per 100,000 population. </a:t>
            </a:r>
          </a:p>
          <a:p>
            <a:endParaRPr lang="en-US" dirty="0"/>
          </a:p>
        </p:txBody>
      </p:sp>
      <p:sp>
        <p:nvSpPr>
          <p:cNvPr id="4" name="Slide Number Placeholder 3"/>
          <p:cNvSpPr>
            <a:spLocks noGrp="1"/>
          </p:cNvSpPr>
          <p:nvPr>
            <p:ph type="sldNum" sz="quarter" idx="5"/>
          </p:nvPr>
        </p:nvSpPr>
        <p:spPr/>
        <p:txBody>
          <a:bodyPr/>
          <a:lstStyle/>
          <a:p>
            <a:fld id="{C601D589-A32F-4BE7-A4E6-2A1B1F4CC35D}" type="slidenum">
              <a:rPr lang="en-US" smtClean="0"/>
              <a:t>9</a:t>
            </a:fld>
            <a:endParaRPr lang="en-US"/>
          </a:p>
        </p:txBody>
      </p:sp>
    </p:spTree>
    <p:extLst>
      <p:ext uri="{BB962C8B-B14F-4D97-AF65-F5344CB8AC3E}">
        <p14:creationId xmlns:p14="http://schemas.microsoft.com/office/powerpoint/2010/main" val="529253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Rates are expressed as cases per 100,000 population. </a:t>
            </a:r>
          </a:p>
          <a:p>
            <a:endParaRPr lang="en-US" dirty="0"/>
          </a:p>
        </p:txBody>
      </p:sp>
      <p:sp>
        <p:nvSpPr>
          <p:cNvPr id="4" name="Slide Number Placeholder 3"/>
          <p:cNvSpPr>
            <a:spLocks noGrp="1"/>
          </p:cNvSpPr>
          <p:nvPr>
            <p:ph type="sldNum" sz="quarter" idx="5"/>
          </p:nvPr>
        </p:nvSpPr>
        <p:spPr/>
        <p:txBody>
          <a:bodyPr/>
          <a:lstStyle/>
          <a:p>
            <a:fld id="{C601D589-A32F-4BE7-A4E6-2A1B1F4CC35D}" type="slidenum">
              <a:rPr lang="en-US" smtClean="0"/>
              <a:t>10</a:t>
            </a:fld>
            <a:endParaRPr lang="en-US"/>
          </a:p>
        </p:txBody>
      </p:sp>
    </p:spTree>
    <p:extLst>
      <p:ext uri="{BB962C8B-B14F-4D97-AF65-F5344CB8AC3E}">
        <p14:creationId xmlns:p14="http://schemas.microsoft.com/office/powerpoint/2010/main" val="23913611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70019" y="2213063"/>
            <a:ext cx="8357787" cy="2225933"/>
          </a:xfrm>
        </p:spPr>
        <p:txBody>
          <a:bodyPr anchor="t" anchorCtr="0">
            <a:normAutofit/>
          </a:bodyPr>
          <a:lstStyle>
            <a:lvl1pPr algn="l">
              <a:defRPr sz="48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470019" y="4685221"/>
            <a:ext cx="4101981" cy="1655762"/>
          </a:xfrm>
        </p:spPr>
        <p:txBody>
          <a:bodyPr>
            <a:normAutofit/>
          </a:bodyPr>
          <a:lstStyle>
            <a:lvl1pPr marL="0" indent="0" algn="l">
              <a:lnSpc>
                <a:spcPct val="100000"/>
              </a:lnSpc>
              <a:spcBef>
                <a:spcPts val="0"/>
              </a:spcBef>
              <a:spcAft>
                <a:spcPts val="600"/>
              </a:spcAft>
              <a:buNone/>
              <a:defRPr sz="28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a:extLst>
              <a:ext uri="{FF2B5EF4-FFF2-40B4-BE49-F238E27FC236}">
                <a16:creationId xmlns:a16="http://schemas.microsoft.com/office/drawing/2014/main" id="{C17FD268-C36B-451C-8662-75B0DCF5879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0019" y="107010"/>
            <a:ext cx="939669" cy="939669"/>
          </a:xfrm>
          <a:prstGeom prst="rect">
            <a:avLst/>
          </a:prstGeom>
        </p:spPr>
      </p:pic>
    </p:spTree>
    <p:extLst>
      <p:ext uri="{BB962C8B-B14F-4D97-AF65-F5344CB8AC3E}">
        <p14:creationId xmlns:p14="http://schemas.microsoft.com/office/powerpoint/2010/main" val="617480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8564" y="101664"/>
            <a:ext cx="7318330" cy="939669"/>
          </a:xfrm>
        </p:spPr>
        <p:txBody>
          <a:bodyPr/>
          <a:lstStyle/>
          <a:p>
            <a:r>
              <a:rPr lang="en-US"/>
              <a:t>Click to edit Master title style</a:t>
            </a:r>
            <a:endParaRPr lang="en-US" dirty="0"/>
          </a:p>
        </p:txBody>
      </p:sp>
      <p:sp>
        <p:nvSpPr>
          <p:cNvPr id="3" name="Content Placeholder 2"/>
          <p:cNvSpPr>
            <a:spLocks noGrp="1"/>
          </p:cNvSpPr>
          <p:nvPr>
            <p:ph idx="1"/>
          </p:nvPr>
        </p:nvSpPr>
        <p:spPr>
          <a:xfrm>
            <a:off x="478564" y="1552074"/>
            <a:ext cx="8036786" cy="462488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E4FEF6D5-8E87-4199-B5AE-33AF9510CC3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0612" y="101665"/>
            <a:ext cx="939669" cy="939669"/>
          </a:xfrm>
          <a:prstGeom prst="rect">
            <a:avLst/>
          </a:prstGeom>
        </p:spPr>
      </p:pic>
    </p:spTree>
    <p:extLst>
      <p:ext uri="{BB962C8B-B14F-4D97-AF65-F5344CB8AC3E}">
        <p14:creationId xmlns:p14="http://schemas.microsoft.com/office/powerpoint/2010/main" val="4104566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70020" y="101664"/>
            <a:ext cx="7326874" cy="93966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7002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a:extLst>
              <a:ext uri="{FF2B5EF4-FFF2-40B4-BE49-F238E27FC236}">
                <a16:creationId xmlns:a16="http://schemas.microsoft.com/office/drawing/2014/main" id="{68033712-D6D8-4B16-B6CA-75F319170F9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0612" y="101665"/>
            <a:ext cx="939669" cy="939669"/>
          </a:xfrm>
          <a:prstGeom prst="rect">
            <a:avLst/>
          </a:prstGeom>
        </p:spPr>
      </p:pic>
    </p:spTree>
    <p:extLst>
      <p:ext uri="{BB962C8B-B14F-4D97-AF65-F5344CB8AC3E}">
        <p14:creationId xmlns:p14="http://schemas.microsoft.com/office/powerpoint/2010/main" val="2100924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70020" y="101664"/>
            <a:ext cx="7326874" cy="939669"/>
          </a:xfrm>
        </p:spPr>
        <p:txBody>
          <a:bodyPr/>
          <a:lstStyle/>
          <a:p>
            <a:r>
              <a:rPr lang="en-US"/>
              <a:t>Click to edit Master title style</a:t>
            </a:r>
            <a:endParaRPr lang="en-US" dirty="0"/>
          </a:p>
        </p:txBody>
      </p:sp>
      <p:pic>
        <p:nvPicPr>
          <p:cNvPr id="6" name="Picture 5">
            <a:extLst>
              <a:ext uri="{FF2B5EF4-FFF2-40B4-BE49-F238E27FC236}">
                <a16:creationId xmlns:a16="http://schemas.microsoft.com/office/drawing/2014/main" id="{65F7800F-5085-488B-9EC3-229AABEB96A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0612" y="101665"/>
            <a:ext cx="939669" cy="939669"/>
          </a:xfrm>
          <a:prstGeom prst="rect">
            <a:avLst/>
          </a:prstGeom>
        </p:spPr>
      </p:pic>
    </p:spTree>
    <p:extLst>
      <p:ext uri="{BB962C8B-B14F-4D97-AF65-F5344CB8AC3E}">
        <p14:creationId xmlns:p14="http://schemas.microsoft.com/office/powerpoint/2010/main" val="1499592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F8B6416-1B19-4495-8263-7E424A4B622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0612" y="101665"/>
            <a:ext cx="939669" cy="939669"/>
          </a:xfrm>
          <a:prstGeom prst="rect">
            <a:avLst/>
          </a:prstGeom>
        </p:spPr>
      </p:pic>
    </p:spTree>
    <p:extLst>
      <p:ext uri="{BB962C8B-B14F-4D97-AF65-F5344CB8AC3E}">
        <p14:creationId xmlns:p14="http://schemas.microsoft.com/office/powerpoint/2010/main" val="3766623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09046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552074"/>
            <a:ext cx="7886700" cy="462488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66C487EC-7B1F-434D-B1B3-6607F16EE920}"/>
              </a:ext>
            </a:extLst>
          </p:cNvPr>
          <p:cNvSpPr/>
          <p:nvPr userDrawn="1"/>
        </p:nvSpPr>
        <p:spPr>
          <a:xfrm>
            <a:off x="0" y="0"/>
            <a:ext cx="9144000" cy="1143000"/>
          </a:xfrm>
          <a:prstGeom prst="rect">
            <a:avLst/>
          </a:prstGeom>
          <a:solidFill>
            <a:srgbClr val="326A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28650" y="101664"/>
            <a:ext cx="7168243" cy="939669"/>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2637380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 id="2147483668" r:id="rId6"/>
  </p:sldLayoutIdLst>
  <p:txStyles>
    <p:titleStyle>
      <a:lvl1pPr algn="l" defTabSz="914400" rtl="0" eaLnBrk="1" latinLnBrk="0" hangingPunct="1">
        <a:lnSpc>
          <a:spcPct val="90000"/>
        </a:lnSpc>
        <a:spcBef>
          <a:spcPct val="0"/>
        </a:spcBef>
        <a:buNone/>
        <a:defRPr sz="3600" kern="1200">
          <a:solidFill>
            <a:schemeClr val="bg1"/>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1143000"/>
          </a:xfrm>
          <a:prstGeom prst="rect">
            <a:avLst/>
          </a:prstGeom>
          <a:solidFill>
            <a:srgbClr val="326A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7244" y="101665"/>
            <a:ext cx="939669" cy="939669"/>
          </a:xfrm>
          <a:prstGeom prst="rect">
            <a:avLst/>
          </a:prstGeom>
        </p:spPr>
      </p:pic>
      <p:sp>
        <p:nvSpPr>
          <p:cNvPr id="8" name="Title 7">
            <a:extLst>
              <a:ext uri="{FF2B5EF4-FFF2-40B4-BE49-F238E27FC236}">
                <a16:creationId xmlns:a16="http://schemas.microsoft.com/office/drawing/2014/main" id="{6768DB6E-EB70-4A9B-9F13-E57F6E3D7A73}"/>
              </a:ext>
            </a:extLst>
          </p:cNvPr>
          <p:cNvSpPr>
            <a:spLocks noGrp="1"/>
          </p:cNvSpPr>
          <p:nvPr>
            <p:ph type="ctrTitle"/>
          </p:nvPr>
        </p:nvSpPr>
        <p:spPr/>
        <p:txBody>
          <a:bodyPr>
            <a:noAutofit/>
          </a:bodyPr>
          <a:lstStyle/>
          <a:p>
            <a:r>
              <a:rPr lang="en-US" dirty="0"/>
              <a:t>Tuberculosis Surveillance </a:t>
            </a:r>
            <a:r>
              <a:rPr lang="en-US"/>
              <a:t>Annual Report, 2023 </a:t>
            </a:r>
            <a:endParaRPr lang="en-US" dirty="0"/>
          </a:p>
        </p:txBody>
      </p:sp>
    </p:spTree>
    <p:extLst>
      <p:ext uri="{BB962C8B-B14F-4D97-AF65-F5344CB8AC3E}">
        <p14:creationId xmlns:p14="http://schemas.microsoft.com/office/powerpoint/2010/main" val="4128856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24902-DB3D-31A1-D6E9-C0A2E7678E46}"/>
              </a:ext>
            </a:extLst>
          </p:cNvPr>
          <p:cNvSpPr>
            <a:spLocks noGrp="1"/>
          </p:cNvSpPr>
          <p:nvPr>
            <p:ph type="title"/>
          </p:nvPr>
        </p:nvSpPr>
        <p:spPr/>
        <p:txBody>
          <a:bodyPr>
            <a:normAutofit fontScale="90000"/>
          </a:bodyPr>
          <a:lstStyle/>
          <a:p>
            <a:r>
              <a:rPr lang="en-US" dirty="0"/>
              <a:t>Tuberculosis Frequency &amp; Rate by Age Group, Rhode Island, 2019-2023 </a:t>
            </a:r>
          </a:p>
        </p:txBody>
      </p:sp>
      <p:graphicFrame>
        <p:nvGraphicFramePr>
          <p:cNvPr id="6" name="Table 5">
            <a:extLst>
              <a:ext uri="{FF2B5EF4-FFF2-40B4-BE49-F238E27FC236}">
                <a16:creationId xmlns:a16="http://schemas.microsoft.com/office/drawing/2014/main" id="{59EB87D8-0895-8502-3759-F0E7003582F9}"/>
              </a:ext>
            </a:extLst>
          </p:cNvPr>
          <p:cNvGraphicFramePr>
            <a:graphicFrameLocks noGrp="1"/>
          </p:cNvGraphicFramePr>
          <p:nvPr>
            <p:extLst>
              <p:ext uri="{D42A27DB-BD31-4B8C-83A1-F6EECF244321}">
                <p14:modId xmlns:p14="http://schemas.microsoft.com/office/powerpoint/2010/main" val="23940340"/>
              </p:ext>
            </p:extLst>
          </p:nvPr>
        </p:nvGraphicFramePr>
        <p:xfrm>
          <a:off x="868166" y="1246910"/>
          <a:ext cx="7407667" cy="2537831"/>
        </p:xfrm>
        <a:graphic>
          <a:graphicData uri="http://schemas.openxmlformats.org/drawingml/2006/table">
            <a:tbl>
              <a:tblPr firstRow="1" bandRow="1">
                <a:tableStyleId>{5C22544A-7EE6-4342-B048-85BDC9FD1C3A}</a:tableStyleId>
              </a:tblPr>
              <a:tblGrid>
                <a:gridCol w="1390133">
                  <a:extLst>
                    <a:ext uri="{9D8B030D-6E8A-4147-A177-3AD203B41FA5}">
                      <a16:colId xmlns:a16="http://schemas.microsoft.com/office/drawing/2014/main" val="1061146093"/>
                    </a:ext>
                  </a:extLst>
                </a:gridCol>
                <a:gridCol w="1102852">
                  <a:extLst>
                    <a:ext uri="{9D8B030D-6E8A-4147-A177-3AD203B41FA5}">
                      <a16:colId xmlns:a16="http://schemas.microsoft.com/office/drawing/2014/main" val="1412382049"/>
                    </a:ext>
                  </a:extLst>
                </a:gridCol>
                <a:gridCol w="1260953">
                  <a:extLst>
                    <a:ext uri="{9D8B030D-6E8A-4147-A177-3AD203B41FA5}">
                      <a16:colId xmlns:a16="http://schemas.microsoft.com/office/drawing/2014/main" val="1386670241"/>
                    </a:ext>
                  </a:extLst>
                </a:gridCol>
                <a:gridCol w="1168406">
                  <a:extLst>
                    <a:ext uri="{9D8B030D-6E8A-4147-A177-3AD203B41FA5}">
                      <a16:colId xmlns:a16="http://schemas.microsoft.com/office/drawing/2014/main" val="943238406"/>
                    </a:ext>
                  </a:extLst>
                </a:gridCol>
                <a:gridCol w="1161570">
                  <a:extLst>
                    <a:ext uri="{9D8B030D-6E8A-4147-A177-3AD203B41FA5}">
                      <a16:colId xmlns:a16="http://schemas.microsoft.com/office/drawing/2014/main" val="1166556521"/>
                    </a:ext>
                  </a:extLst>
                </a:gridCol>
                <a:gridCol w="1323753">
                  <a:extLst>
                    <a:ext uri="{9D8B030D-6E8A-4147-A177-3AD203B41FA5}">
                      <a16:colId xmlns:a16="http://schemas.microsoft.com/office/drawing/2014/main" val="2281677507"/>
                    </a:ext>
                  </a:extLst>
                </a:gridCol>
              </a:tblGrid>
              <a:tr h="357263">
                <a:tc gridSpan="6">
                  <a:txBody>
                    <a:bodyPr/>
                    <a:lstStyle/>
                    <a:p>
                      <a:pPr algn="ctr"/>
                      <a:r>
                        <a:rPr lang="en-US" sz="1800" dirty="0">
                          <a:solidFill>
                            <a:schemeClr val="tx1"/>
                          </a:solidFill>
                        </a:rPr>
                        <a:t>Table 2. Frequency by Age Group and Year</a:t>
                      </a:r>
                      <a:endParaRPr lang="en-US" sz="1800" dirty="0">
                        <a:solidFill>
                          <a:schemeClr val="tx1"/>
                        </a:solidFill>
                        <a:latin typeface="+mj-lt"/>
                        <a:ea typeface="Segoe UI" panose="020B0502040204020203" pitchFamily="34" charset="0"/>
                        <a:cs typeface="Segoe UI" panose="020B0502040204020203" pitchFamily="34" charset="0"/>
                      </a:endParaRPr>
                    </a:p>
                  </a:txBody>
                  <a:tcPr marL="68580" marR="68580" marT="34290" marB="34290"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656895263"/>
                  </a:ext>
                </a:extLst>
              </a:tr>
              <a:tr h="357263">
                <a:tc>
                  <a:txBody>
                    <a:bodyPr/>
                    <a:lstStyle/>
                    <a:p>
                      <a:pPr algn="ct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t>2019</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t>2020</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t>2021</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t>2022</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t>2023</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extLst>
                  <a:ext uri="{0D108BD9-81ED-4DB2-BD59-A6C34878D82A}">
                    <a16:rowId xmlns:a16="http://schemas.microsoft.com/office/drawing/2014/main" val="2117005535"/>
                  </a:ext>
                </a:extLst>
              </a:tr>
              <a:tr h="357263">
                <a:tc>
                  <a:txBody>
                    <a:bodyPr/>
                    <a:lstStyle/>
                    <a:p>
                      <a:pPr algn="ctr"/>
                      <a:r>
                        <a:rPr lang="en-US" sz="1800" dirty="0"/>
                        <a:t>0-14</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t>0</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t>0</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kern="1200" dirty="0">
                          <a:solidFill>
                            <a:schemeClr val="dk1"/>
                          </a:solidFill>
                          <a:latin typeface="+mn-lt"/>
                          <a:ea typeface="Segoe UI" panose="020B0502040204020203" pitchFamily="34" charset="0"/>
                          <a:cs typeface="Segoe UI" panose="020B0502040204020203" pitchFamily="34" charset="0"/>
                        </a:rPr>
                        <a:t>&lt;5</a:t>
                      </a:r>
                    </a:p>
                  </a:txBody>
                  <a:tcPr marL="68580" marR="68580" marT="34290" marB="34290" anchor="ctr"/>
                </a:tc>
                <a:tc>
                  <a:txBody>
                    <a:bodyPr/>
                    <a:lstStyle/>
                    <a:p>
                      <a:pPr algn="ctr"/>
                      <a:r>
                        <a:rPr lang="en-US" sz="1800" kern="1200" dirty="0">
                          <a:solidFill>
                            <a:schemeClr val="dk1"/>
                          </a:solidFill>
                          <a:latin typeface="+mn-lt"/>
                          <a:ea typeface="Segoe UI" panose="020B0502040204020203" pitchFamily="34" charset="0"/>
                          <a:cs typeface="Segoe UI" panose="020B0502040204020203" pitchFamily="34" charset="0"/>
                        </a:rPr>
                        <a:t>&lt;5</a:t>
                      </a:r>
                    </a:p>
                  </a:txBody>
                  <a:tcPr marL="68580" marR="68580" marT="34290" marB="34290" anchor="ctr"/>
                </a:tc>
                <a:tc>
                  <a:txBody>
                    <a:bodyPr/>
                    <a:lstStyle/>
                    <a:p>
                      <a:pPr algn="ctr"/>
                      <a:r>
                        <a:rPr lang="en-US" sz="1800" kern="1200" dirty="0">
                          <a:solidFill>
                            <a:schemeClr val="dk1"/>
                          </a:solidFill>
                          <a:latin typeface="+mn-lt"/>
                          <a:ea typeface="Segoe UI" panose="020B0502040204020203" pitchFamily="34" charset="0"/>
                          <a:cs typeface="Segoe UI" panose="020B0502040204020203" pitchFamily="34" charset="0"/>
                        </a:rPr>
                        <a:t>&lt;5</a:t>
                      </a:r>
                    </a:p>
                  </a:txBody>
                  <a:tcPr marL="68580" marR="68580" marT="34290" marB="34290" anchor="ctr"/>
                </a:tc>
                <a:extLst>
                  <a:ext uri="{0D108BD9-81ED-4DB2-BD59-A6C34878D82A}">
                    <a16:rowId xmlns:a16="http://schemas.microsoft.com/office/drawing/2014/main" val="908761093"/>
                  </a:ext>
                </a:extLst>
              </a:tr>
              <a:tr h="357263">
                <a:tc>
                  <a:txBody>
                    <a:bodyPr/>
                    <a:lstStyle/>
                    <a:p>
                      <a:pPr algn="ctr"/>
                      <a:r>
                        <a:rPr lang="en-US" sz="1800" dirty="0"/>
                        <a:t>15-24</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t>0</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t>0</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kern="1200" dirty="0">
                          <a:solidFill>
                            <a:schemeClr val="dk1"/>
                          </a:solidFill>
                          <a:latin typeface="+mn-lt"/>
                          <a:ea typeface="Segoe UI" panose="020B0502040204020203" pitchFamily="34" charset="0"/>
                          <a:cs typeface="Segoe UI" panose="020B0502040204020203" pitchFamily="34" charset="0"/>
                        </a:rPr>
                        <a:t>&lt;5</a:t>
                      </a:r>
                    </a:p>
                  </a:txBody>
                  <a:tcPr marL="68580" marR="68580" marT="34290" marB="34290" anchor="ctr"/>
                </a:tc>
                <a:tc>
                  <a:txBody>
                    <a:bodyPr/>
                    <a:lstStyle/>
                    <a:p>
                      <a:pPr algn="ctr"/>
                      <a:r>
                        <a:rPr lang="en-US" sz="1800" dirty="0"/>
                        <a:t>6</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kern="1200" dirty="0">
                          <a:solidFill>
                            <a:schemeClr val="dk1"/>
                          </a:solidFill>
                          <a:latin typeface="+mn-lt"/>
                          <a:ea typeface="Segoe UI" panose="020B0502040204020203" pitchFamily="34" charset="0"/>
                          <a:cs typeface="Segoe UI" panose="020B0502040204020203" pitchFamily="34" charset="0"/>
                        </a:rPr>
                        <a:t>&lt;5</a:t>
                      </a:r>
                    </a:p>
                  </a:txBody>
                  <a:tcPr marL="68580" marR="68580" marT="34290" marB="34290" anchor="ctr"/>
                </a:tc>
                <a:extLst>
                  <a:ext uri="{0D108BD9-81ED-4DB2-BD59-A6C34878D82A}">
                    <a16:rowId xmlns:a16="http://schemas.microsoft.com/office/drawing/2014/main" val="2869326362"/>
                  </a:ext>
                </a:extLst>
              </a:tr>
              <a:tr h="408616">
                <a:tc>
                  <a:txBody>
                    <a:bodyPr/>
                    <a:lstStyle/>
                    <a:p>
                      <a:pPr algn="ctr"/>
                      <a:r>
                        <a:rPr lang="en-US" sz="1800" dirty="0"/>
                        <a:t>25-44</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t>6</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kern="1200" dirty="0">
                          <a:solidFill>
                            <a:schemeClr val="dk1"/>
                          </a:solidFill>
                          <a:latin typeface="+mn-lt"/>
                          <a:ea typeface="Segoe UI" panose="020B0502040204020203" pitchFamily="34" charset="0"/>
                          <a:cs typeface="Segoe UI" panose="020B0502040204020203" pitchFamily="34" charset="0"/>
                        </a:rPr>
                        <a:t>&lt;5</a:t>
                      </a:r>
                    </a:p>
                  </a:txBody>
                  <a:tcPr marL="68580" marR="68580" marT="34290" marB="34290" anchor="ctr"/>
                </a:tc>
                <a:tc>
                  <a:txBody>
                    <a:bodyPr/>
                    <a:lstStyle/>
                    <a:p>
                      <a:pPr algn="ctr"/>
                      <a:r>
                        <a:rPr lang="en-US" sz="1800" kern="1200" dirty="0">
                          <a:solidFill>
                            <a:schemeClr val="dk1"/>
                          </a:solidFill>
                          <a:latin typeface="+mn-lt"/>
                          <a:ea typeface="Segoe UI" panose="020B0502040204020203" pitchFamily="34" charset="0"/>
                          <a:cs typeface="Segoe UI" panose="020B0502040204020203" pitchFamily="34" charset="0"/>
                        </a:rPr>
                        <a:t>&lt;5</a:t>
                      </a:r>
                    </a:p>
                  </a:txBody>
                  <a:tcPr marL="68580" marR="68580" marT="34290" marB="34290" anchor="ctr"/>
                </a:tc>
                <a:tc>
                  <a:txBody>
                    <a:bodyPr/>
                    <a:lstStyle/>
                    <a:p>
                      <a:pPr algn="ctr"/>
                      <a:r>
                        <a:rPr lang="en-US" sz="1800" kern="1200" dirty="0">
                          <a:solidFill>
                            <a:schemeClr val="dk1"/>
                          </a:solidFill>
                          <a:latin typeface="+mn-lt"/>
                          <a:ea typeface="Segoe UI" panose="020B0502040204020203" pitchFamily="34" charset="0"/>
                          <a:cs typeface="Segoe UI" panose="020B0502040204020203" pitchFamily="34" charset="0"/>
                        </a:rPr>
                        <a:t>&lt;5</a:t>
                      </a:r>
                    </a:p>
                  </a:txBody>
                  <a:tcPr marL="68580" marR="68580" marT="34290" marB="34290" anchor="ctr"/>
                </a:tc>
                <a:tc>
                  <a:txBody>
                    <a:bodyPr/>
                    <a:lstStyle/>
                    <a:p>
                      <a:pPr algn="ctr"/>
                      <a:r>
                        <a:rPr lang="en-US" sz="1800" dirty="0"/>
                        <a:t>9</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extLst>
                  <a:ext uri="{0D108BD9-81ED-4DB2-BD59-A6C34878D82A}">
                    <a16:rowId xmlns:a16="http://schemas.microsoft.com/office/drawing/2014/main" val="1958998519"/>
                  </a:ext>
                </a:extLst>
              </a:tr>
              <a:tr h="357263">
                <a:tc>
                  <a:txBody>
                    <a:bodyPr/>
                    <a:lstStyle/>
                    <a:p>
                      <a:pPr algn="ctr"/>
                      <a:r>
                        <a:rPr lang="en-US" sz="1800" dirty="0"/>
                        <a:t>45-64</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latin typeface="+mj-lt"/>
                          <a:ea typeface="Segoe UI" panose="020B0502040204020203" pitchFamily="34" charset="0"/>
                          <a:cs typeface="Segoe UI" panose="020B0502040204020203" pitchFamily="34" charset="0"/>
                        </a:rPr>
                        <a:t>&lt;5</a:t>
                      </a:r>
                    </a:p>
                  </a:txBody>
                  <a:tcPr marL="68580" marR="68580" marT="34290" marB="34290" anchor="ctr"/>
                </a:tc>
                <a:tc>
                  <a:txBody>
                    <a:bodyPr/>
                    <a:lstStyle/>
                    <a:p>
                      <a:pPr algn="ctr"/>
                      <a:r>
                        <a:rPr lang="en-US" sz="1800" kern="1200" dirty="0">
                          <a:solidFill>
                            <a:schemeClr val="dk1"/>
                          </a:solidFill>
                          <a:latin typeface="+mn-lt"/>
                          <a:ea typeface="Segoe UI" panose="020B0502040204020203" pitchFamily="34" charset="0"/>
                          <a:cs typeface="Segoe UI" panose="020B0502040204020203" pitchFamily="34" charset="0"/>
                        </a:rPr>
                        <a:t>&lt;5</a:t>
                      </a:r>
                    </a:p>
                  </a:txBody>
                  <a:tcPr marL="68580" marR="68580" marT="34290" marB="34290" anchor="ctr"/>
                </a:tc>
                <a:tc>
                  <a:txBody>
                    <a:bodyPr/>
                    <a:lstStyle/>
                    <a:p>
                      <a:pPr algn="ctr"/>
                      <a:r>
                        <a:rPr lang="en-US" sz="1800" dirty="0"/>
                        <a:t>7</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kern="1200" dirty="0">
                          <a:solidFill>
                            <a:schemeClr val="dk1"/>
                          </a:solidFill>
                          <a:latin typeface="+mn-lt"/>
                          <a:ea typeface="Segoe UI" panose="020B0502040204020203" pitchFamily="34" charset="0"/>
                          <a:cs typeface="Segoe UI" panose="020B0502040204020203" pitchFamily="34" charset="0"/>
                        </a:rPr>
                        <a:t>&lt;5</a:t>
                      </a:r>
                    </a:p>
                  </a:txBody>
                  <a:tcPr marL="68580" marR="68580" marT="34290" marB="34290" anchor="ctr"/>
                </a:tc>
                <a:tc>
                  <a:txBody>
                    <a:bodyPr/>
                    <a:lstStyle/>
                    <a:p>
                      <a:pPr algn="ctr"/>
                      <a:r>
                        <a:rPr lang="en-US" sz="1800" dirty="0"/>
                        <a:t>10</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extLst>
                  <a:ext uri="{0D108BD9-81ED-4DB2-BD59-A6C34878D82A}">
                    <a16:rowId xmlns:a16="http://schemas.microsoft.com/office/drawing/2014/main" val="10289915"/>
                  </a:ext>
                </a:extLst>
              </a:tr>
              <a:tr h="147995">
                <a:tc>
                  <a:txBody>
                    <a:bodyPr/>
                    <a:lstStyle/>
                    <a:p>
                      <a:pPr algn="ctr"/>
                      <a:r>
                        <a:rPr lang="en-US" sz="1800" u="sng" dirty="0"/>
                        <a:t>&gt;</a:t>
                      </a:r>
                      <a:r>
                        <a:rPr lang="en-US" sz="1800" dirty="0"/>
                        <a:t>65</a:t>
                      </a:r>
                      <a:endParaRPr lang="en-US" sz="18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latin typeface="+mj-lt"/>
                          <a:ea typeface="Segoe UI" panose="020B0502040204020203" pitchFamily="34" charset="0"/>
                          <a:cs typeface="Segoe UI" panose="020B0502040204020203" pitchFamily="34" charset="0"/>
                        </a:rPr>
                        <a:t>&lt;5</a:t>
                      </a:r>
                    </a:p>
                  </a:txBody>
                  <a:tcPr marL="68580" marR="68580" marT="34290" marB="34290" anchor="ctr"/>
                </a:tc>
                <a:tc>
                  <a:txBody>
                    <a:bodyPr/>
                    <a:lstStyle/>
                    <a:p>
                      <a:pPr algn="ctr"/>
                      <a:r>
                        <a:rPr lang="en-US" sz="1800" kern="1200" dirty="0">
                          <a:solidFill>
                            <a:schemeClr val="dk1"/>
                          </a:solidFill>
                          <a:latin typeface="+mn-lt"/>
                          <a:ea typeface="Segoe UI" panose="020B0502040204020203" pitchFamily="34" charset="0"/>
                          <a:cs typeface="Segoe UI" panose="020B0502040204020203" pitchFamily="34" charset="0"/>
                        </a:rPr>
                        <a:t>&lt;5</a:t>
                      </a:r>
                    </a:p>
                  </a:txBody>
                  <a:tcPr marL="68580" marR="68580" marT="34290" marB="34290" anchor="ctr"/>
                </a:tc>
                <a:tc>
                  <a:txBody>
                    <a:bodyPr/>
                    <a:lstStyle/>
                    <a:p>
                      <a:pPr algn="ctr"/>
                      <a:r>
                        <a:rPr lang="en-US" sz="1800" kern="1200" dirty="0">
                          <a:solidFill>
                            <a:schemeClr val="dk1"/>
                          </a:solidFill>
                          <a:latin typeface="+mn-lt"/>
                          <a:ea typeface="Segoe UI" panose="020B0502040204020203" pitchFamily="34" charset="0"/>
                          <a:cs typeface="Segoe UI" panose="020B0502040204020203" pitchFamily="34" charset="0"/>
                        </a:rPr>
                        <a:t>&lt;5</a:t>
                      </a:r>
                    </a:p>
                  </a:txBody>
                  <a:tcPr marL="68580" marR="68580" marT="34290" marB="34290" anchor="ctr"/>
                </a:tc>
                <a:tc>
                  <a:txBody>
                    <a:bodyPr/>
                    <a:lstStyle/>
                    <a:p>
                      <a:pPr algn="ctr"/>
                      <a:r>
                        <a:rPr lang="en-US" sz="1800" kern="1200" dirty="0">
                          <a:solidFill>
                            <a:schemeClr val="dk1"/>
                          </a:solidFill>
                          <a:latin typeface="+mn-lt"/>
                          <a:ea typeface="Segoe UI" panose="020B0502040204020203" pitchFamily="34" charset="0"/>
                          <a:cs typeface="Segoe UI" panose="020B0502040204020203" pitchFamily="34" charset="0"/>
                        </a:rPr>
                        <a:t>&lt;5</a:t>
                      </a:r>
                    </a:p>
                  </a:txBody>
                  <a:tcPr marL="68580" marR="68580" marT="34290" marB="34290" anchor="ctr"/>
                </a:tc>
                <a:tc>
                  <a:txBody>
                    <a:bodyPr/>
                    <a:lstStyle/>
                    <a:p>
                      <a:pPr algn="ctr"/>
                      <a:r>
                        <a:rPr lang="en-US" sz="1800" kern="1200" dirty="0">
                          <a:solidFill>
                            <a:schemeClr val="dk1"/>
                          </a:solidFill>
                          <a:latin typeface="+mn-lt"/>
                          <a:ea typeface="Segoe UI" panose="020B0502040204020203" pitchFamily="34" charset="0"/>
                          <a:cs typeface="Segoe UI" panose="020B0502040204020203" pitchFamily="34" charset="0"/>
                        </a:rPr>
                        <a:t>&lt;5</a:t>
                      </a:r>
                    </a:p>
                  </a:txBody>
                  <a:tcPr marL="68580" marR="68580" marT="34290" marB="34290" anchor="ctr"/>
                </a:tc>
                <a:extLst>
                  <a:ext uri="{0D108BD9-81ED-4DB2-BD59-A6C34878D82A}">
                    <a16:rowId xmlns:a16="http://schemas.microsoft.com/office/drawing/2014/main" val="4116497802"/>
                  </a:ext>
                </a:extLst>
              </a:tr>
            </a:tbl>
          </a:graphicData>
        </a:graphic>
      </p:graphicFrame>
      <p:graphicFrame>
        <p:nvGraphicFramePr>
          <p:cNvPr id="3" name="Table 2">
            <a:extLst>
              <a:ext uri="{FF2B5EF4-FFF2-40B4-BE49-F238E27FC236}">
                <a16:creationId xmlns:a16="http://schemas.microsoft.com/office/drawing/2014/main" id="{C8CDD1FB-0C6F-FC5F-EFC6-DA273AD36E64}"/>
              </a:ext>
            </a:extLst>
          </p:cNvPr>
          <p:cNvGraphicFramePr>
            <a:graphicFrameLocks noGrp="1"/>
          </p:cNvGraphicFramePr>
          <p:nvPr>
            <p:extLst>
              <p:ext uri="{D42A27DB-BD31-4B8C-83A1-F6EECF244321}">
                <p14:modId xmlns:p14="http://schemas.microsoft.com/office/powerpoint/2010/main" val="377960040"/>
              </p:ext>
            </p:extLst>
          </p:nvPr>
        </p:nvGraphicFramePr>
        <p:xfrm>
          <a:off x="868166" y="4004681"/>
          <a:ext cx="7407667" cy="2552194"/>
        </p:xfrm>
        <a:graphic>
          <a:graphicData uri="http://schemas.openxmlformats.org/drawingml/2006/table">
            <a:tbl>
              <a:tblPr firstRow="1" bandRow="1">
                <a:tableStyleId>{5C22544A-7EE6-4342-B048-85BDC9FD1C3A}</a:tableStyleId>
              </a:tblPr>
              <a:tblGrid>
                <a:gridCol w="1390133">
                  <a:extLst>
                    <a:ext uri="{9D8B030D-6E8A-4147-A177-3AD203B41FA5}">
                      <a16:colId xmlns:a16="http://schemas.microsoft.com/office/drawing/2014/main" val="1061146093"/>
                    </a:ext>
                  </a:extLst>
                </a:gridCol>
                <a:gridCol w="1102852">
                  <a:extLst>
                    <a:ext uri="{9D8B030D-6E8A-4147-A177-3AD203B41FA5}">
                      <a16:colId xmlns:a16="http://schemas.microsoft.com/office/drawing/2014/main" val="1412382049"/>
                    </a:ext>
                  </a:extLst>
                </a:gridCol>
                <a:gridCol w="1260953">
                  <a:extLst>
                    <a:ext uri="{9D8B030D-6E8A-4147-A177-3AD203B41FA5}">
                      <a16:colId xmlns:a16="http://schemas.microsoft.com/office/drawing/2014/main" val="1386670241"/>
                    </a:ext>
                  </a:extLst>
                </a:gridCol>
                <a:gridCol w="1168406">
                  <a:extLst>
                    <a:ext uri="{9D8B030D-6E8A-4147-A177-3AD203B41FA5}">
                      <a16:colId xmlns:a16="http://schemas.microsoft.com/office/drawing/2014/main" val="943238406"/>
                    </a:ext>
                  </a:extLst>
                </a:gridCol>
                <a:gridCol w="1161570">
                  <a:extLst>
                    <a:ext uri="{9D8B030D-6E8A-4147-A177-3AD203B41FA5}">
                      <a16:colId xmlns:a16="http://schemas.microsoft.com/office/drawing/2014/main" val="1166556521"/>
                    </a:ext>
                  </a:extLst>
                </a:gridCol>
                <a:gridCol w="1323753">
                  <a:extLst>
                    <a:ext uri="{9D8B030D-6E8A-4147-A177-3AD203B41FA5}">
                      <a16:colId xmlns:a16="http://schemas.microsoft.com/office/drawing/2014/main" val="2281677507"/>
                    </a:ext>
                  </a:extLst>
                </a:gridCol>
              </a:tblGrid>
              <a:tr h="357263">
                <a:tc gridSpan="6">
                  <a:txBody>
                    <a:bodyPr/>
                    <a:lstStyle/>
                    <a:p>
                      <a:pPr algn="ctr"/>
                      <a:r>
                        <a:rPr lang="en-US" sz="1800" dirty="0">
                          <a:solidFill>
                            <a:schemeClr val="tx1"/>
                          </a:solidFill>
                        </a:rPr>
                        <a:t>Table 3. Rate by Age Group and Year</a:t>
                      </a:r>
                      <a:endParaRPr lang="en-US" sz="1800" dirty="0">
                        <a:solidFill>
                          <a:schemeClr val="tx1"/>
                        </a:solidFill>
                        <a:latin typeface="+mj-lt"/>
                        <a:ea typeface="Segoe UI" panose="020B0502040204020203" pitchFamily="34" charset="0"/>
                        <a:cs typeface="Segoe UI" panose="020B0502040204020203" pitchFamily="34" charset="0"/>
                      </a:endParaRPr>
                    </a:p>
                  </a:txBody>
                  <a:tcPr marL="68580" marR="68580" marT="34290" marB="34290"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656895263"/>
                  </a:ext>
                </a:extLst>
              </a:tr>
              <a:tr h="357263">
                <a:tc>
                  <a:txBody>
                    <a:bodyPr/>
                    <a:lstStyle/>
                    <a:p>
                      <a:pPr algn="ctr"/>
                      <a:endParaRPr lang="en-US" sz="18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latin typeface="+mn-lt"/>
                        </a:rPr>
                        <a:t>2019</a:t>
                      </a:r>
                      <a:endParaRPr lang="en-US" sz="18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latin typeface="+mn-lt"/>
                        </a:rPr>
                        <a:t>2020</a:t>
                      </a:r>
                      <a:endParaRPr lang="en-US" sz="18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latin typeface="+mn-lt"/>
                        </a:rPr>
                        <a:t>2021</a:t>
                      </a:r>
                      <a:endParaRPr lang="en-US" sz="18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latin typeface="+mn-lt"/>
                        </a:rPr>
                        <a:t>2022</a:t>
                      </a:r>
                      <a:endParaRPr lang="en-US" sz="18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1800" dirty="0">
                          <a:latin typeface="+mn-lt"/>
                        </a:rPr>
                        <a:t>2023</a:t>
                      </a:r>
                      <a:endParaRPr lang="en-US" sz="1800" dirty="0">
                        <a:latin typeface="+mn-lt"/>
                        <a:ea typeface="Segoe UI" panose="020B0502040204020203" pitchFamily="34" charset="0"/>
                        <a:cs typeface="Segoe UI" panose="020B0502040204020203" pitchFamily="34" charset="0"/>
                      </a:endParaRPr>
                    </a:p>
                  </a:txBody>
                  <a:tcPr marL="68580" marR="68580" marT="34290" marB="34290" anchor="ctr"/>
                </a:tc>
                <a:extLst>
                  <a:ext uri="{0D108BD9-81ED-4DB2-BD59-A6C34878D82A}">
                    <a16:rowId xmlns:a16="http://schemas.microsoft.com/office/drawing/2014/main" val="2117005535"/>
                  </a:ext>
                </a:extLst>
              </a:tr>
              <a:tr h="357263">
                <a:tc>
                  <a:txBody>
                    <a:bodyPr/>
                    <a:lstStyle/>
                    <a:p>
                      <a:pPr algn="ctr"/>
                      <a:r>
                        <a:rPr lang="en-US" sz="1800" dirty="0">
                          <a:latin typeface="+mn-lt"/>
                        </a:rPr>
                        <a:t>0-14</a:t>
                      </a:r>
                      <a:endParaRPr lang="en-US" sz="18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fontAlgn="b"/>
                      <a:r>
                        <a:rPr lang="en-US" sz="1800" b="0" i="0" u="none" strike="noStrike" kern="1200" dirty="0">
                          <a:solidFill>
                            <a:srgbClr val="000000"/>
                          </a:solidFill>
                          <a:effectLst/>
                          <a:latin typeface="+mn-lt"/>
                          <a:ea typeface="HGGothicE" panose="020B0400000000000000" pitchFamily="49" charset="-128"/>
                          <a:cs typeface="Segoe UI" panose="020B0502040204020203" pitchFamily="34" charset="0"/>
                        </a:rPr>
                        <a:t>0.0</a:t>
                      </a:r>
                    </a:p>
                  </a:txBody>
                  <a:tcPr marL="9525" marR="9525" marT="9525" marB="0" anchor="b"/>
                </a:tc>
                <a:tc>
                  <a:txBody>
                    <a:bodyPr/>
                    <a:lstStyle/>
                    <a:p>
                      <a:pPr algn="ctr" fontAlgn="b"/>
                      <a:r>
                        <a:rPr lang="en-US" sz="1800" b="0" i="0" u="none" strike="noStrike" kern="1200" dirty="0">
                          <a:solidFill>
                            <a:srgbClr val="000000"/>
                          </a:solidFill>
                          <a:effectLst/>
                          <a:latin typeface="+mn-lt"/>
                          <a:ea typeface="HGGothicE" panose="020B0400000000000000" pitchFamily="49" charset="-128"/>
                          <a:cs typeface="Segoe UI" panose="020B0502040204020203" pitchFamily="34" charset="0"/>
                        </a:rPr>
                        <a:t>0.0</a:t>
                      </a:r>
                    </a:p>
                  </a:txBody>
                  <a:tcPr marL="9525" marR="9525" marT="9525" marB="0" anchor="b"/>
                </a:tc>
                <a:tc>
                  <a:txBody>
                    <a:bodyPr/>
                    <a:lstStyle/>
                    <a:p>
                      <a:pPr algn="ctr" fontAlgn="b"/>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0.6</a:t>
                      </a:r>
                    </a:p>
                  </a:txBody>
                  <a:tcPr marL="9525" marR="9525" marT="9525" marB="0" anchor="b"/>
                </a:tc>
                <a:tc>
                  <a:txBody>
                    <a:bodyPr/>
                    <a:lstStyle/>
                    <a:p>
                      <a:pPr algn="ctr" fontAlgn="b"/>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0.6</a:t>
                      </a:r>
                    </a:p>
                  </a:txBody>
                  <a:tcPr marL="9525" marR="9525" marT="9525" marB="0" anchor="b"/>
                </a:tc>
                <a:tc>
                  <a:txBody>
                    <a:bodyPr/>
                    <a:lstStyle/>
                    <a:p>
                      <a:pPr algn="ctr" fontAlgn="b"/>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1.2</a:t>
                      </a:r>
                    </a:p>
                  </a:txBody>
                  <a:tcPr marL="9525" marR="9525" marT="9525" marB="0" anchor="b"/>
                </a:tc>
                <a:extLst>
                  <a:ext uri="{0D108BD9-81ED-4DB2-BD59-A6C34878D82A}">
                    <a16:rowId xmlns:a16="http://schemas.microsoft.com/office/drawing/2014/main" val="908761093"/>
                  </a:ext>
                </a:extLst>
              </a:tr>
              <a:tr h="357263">
                <a:tc>
                  <a:txBody>
                    <a:bodyPr/>
                    <a:lstStyle/>
                    <a:p>
                      <a:pPr algn="ctr"/>
                      <a:r>
                        <a:rPr lang="en-US" sz="1800" dirty="0">
                          <a:latin typeface="+mn-lt"/>
                        </a:rPr>
                        <a:t>15-24</a:t>
                      </a:r>
                      <a:endParaRPr lang="en-US" sz="18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0.0</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0.0</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0.6</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3.9</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2.0</a:t>
                      </a:r>
                    </a:p>
                  </a:txBody>
                  <a:tcPr marL="9525" marR="9525" marT="9525" marB="0" anchor="ctr"/>
                </a:tc>
                <a:extLst>
                  <a:ext uri="{0D108BD9-81ED-4DB2-BD59-A6C34878D82A}">
                    <a16:rowId xmlns:a16="http://schemas.microsoft.com/office/drawing/2014/main" val="2869326362"/>
                  </a:ext>
                </a:extLst>
              </a:tr>
              <a:tr h="408616">
                <a:tc>
                  <a:txBody>
                    <a:bodyPr/>
                    <a:lstStyle/>
                    <a:p>
                      <a:pPr algn="ctr"/>
                      <a:r>
                        <a:rPr lang="en-US" sz="1800" dirty="0">
                          <a:latin typeface="+mn-lt"/>
                        </a:rPr>
                        <a:t>25-44</a:t>
                      </a:r>
                      <a:endParaRPr lang="en-US" sz="18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2.3</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1.1</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1.5</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1.4</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3.2</a:t>
                      </a:r>
                    </a:p>
                  </a:txBody>
                  <a:tcPr marL="9525" marR="9525" marT="9525" marB="0" anchor="ctr"/>
                </a:tc>
                <a:extLst>
                  <a:ext uri="{0D108BD9-81ED-4DB2-BD59-A6C34878D82A}">
                    <a16:rowId xmlns:a16="http://schemas.microsoft.com/office/drawing/2014/main" val="1958998519"/>
                  </a:ext>
                </a:extLst>
              </a:tr>
              <a:tr h="357263">
                <a:tc>
                  <a:txBody>
                    <a:bodyPr/>
                    <a:lstStyle/>
                    <a:p>
                      <a:pPr algn="ctr"/>
                      <a:r>
                        <a:rPr lang="en-US" sz="1800" dirty="0">
                          <a:latin typeface="+mn-lt"/>
                        </a:rPr>
                        <a:t>45-64</a:t>
                      </a:r>
                      <a:endParaRPr lang="en-US" sz="18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1.4</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0.3</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2.4</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1.4</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3.5</a:t>
                      </a:r>
                    </a:p>
                  </a:txBody>
                  <a:tcPr marL="9525" marR="9525" marT="9525" marB="0" anchor="ctr"/>
                </a:tc>
                <a:extLst>
                  <a:ext uri="{0D108BD9-81ED-4DB2-BD59-A6C34878D82A}">
                    <a16:rowId xmlns:a16="http://schemas.microsoft.com/office/drawing/2014/main" val="10289915"/>
                  </a:ext>
                </a:extLst>
              </a:tr>
              <a:tr h="357263">
                <a:tc>
                  <a:txBody>
                    <a:bodyPr/>
                    <a:lstStyle/>
                    <a:p>
                      <a:pPr algn="ctr"/>
                      <a:r>
                        <a:rPr lang="en-US" sz="1800" u="sng" dirty="0">
                          <a:latin typeface="+mn-lt"/>
                        </a:rPr>
                        <a:t>&gt;</a:t>
                      </a:r>
                      <a:r>
                        <a:rPr lang="en-US" sz="1800" dirty="0">
                          <a:latin typeface="+mn-lt"/>
                        </a:rPr>
                        <a:t>65</a:t>
                      </a:r>
                      <a:endParaRPr lang="en-US" sz="18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2.4</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1.8</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2.4</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1.0</a:t>
                      </a:r>
                    </a:p>
                  </a:txBody>
                  <a:tcPr marL="9525" marR="9525" marT="9525" marB="0" anchor="ctr"/>
                </a:tc>
                <a:tc>
                  <a:txBody>
                    <a:bodyPr/>
                    <a:lstStyle/>
                    <a:p>
                      <a:pPr algn="ctr" fontAlgn="ctr"/>
                      <a:r>
                        <a:rPr lang="en-US" sz="1800" b="0" i="0" u="none" strike="noStrike" dirty="0">
                          <a:solidFill>
                            <a:srgbClr val="000000"/>
                          </a:solidFill>
                          <a:effectLst/>
                          <a:latin typeface="+mn-lt"/>
                          <a:ea typeface="HGGothicE" panose="020B0400000000000000" pitchFamily="49" charset="-128"/>
                          <a:cs typeface="Segoe UI" panose="020B0502040204020203" pitchFamily="34" charset="0"/>
                        </a:rPr>
                        <a:t>1.5</a:t>
                      </a:r>
                    </a:p>
                  </a:txBody>
                  <a:tcPr marL="9525" marR="9525" marT="9525" marB="0" anchor="ctr"/>
                </a:tc>
                <a:extLst>
                  <a:ext uri="{0D108BD9-81ED-4DB2-BD59-A6C34878D82A}">
                    <a16:rowId xmlns:a16="http://schemas.microsoft.com/office/drawing/2014/main" val="4116497802"/>
                  </a:ext>
                </a:extLst>
              </a:tr>
            </a:tbl>
          </a:graphicData>
        </a:graphic>
      </p:graphicFrame>
    </p:spTree>
    <p:extLst>
      <p:ext uri="{BB962C8B-B14F-4D97-AF65-F5344CB8AC3E}">
        <p14:creationId xmlns:p14="http://schemas.microsoft.com/office/powerpoint/2010/main" val="1804929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7B98E-FC7D-E881-6707-1A9052E3E4AD}"/>
              </a:ext>
            </a:extLst>
          </p:cNvPr>
          <p:cNvSpPr>
            <a:spLocks noGrp="1"/>
          </p:cNvSpPr>
          <p:nvPr>
            <p:ph type="title"/>
          </p:nvPr>
        </p:nvSpPr>
        <p:spPr/>
        <p:txBody>
          <a:bodyPr>
            <a:normAutofit fontScale="90000"/>
          </a:bodyPr>
          <a:lstStyle/>
          <a:p>
            <a:r>
              <a:rPr lang="en-US" dirty="0"/>
              <a:t>Tuberculosis Frequency and Rate, by Sex, Rhode Island, 2019-2023 </a:t>
            </a:r>
          </a:p>
        </p:txBody>
      </p:sp>
      <p:graphicFrame>
        <p:nvGraphicFramePr>
          <p:cNvPr id="4" name="Table 3">
            <a:extLst>
              <a:ext uri="{FF2B5EF4-FFF2-40B4-BE49-F238E27FC236}">
                <a16:creationId xmlns:a16="http://schemas.microsoft.com/office/drawing/2014/main" id="{652B685F-33FC-A52C-008A-56DD9C166235}"/>
              </a:ext>
            </a:extLst>
          </p:cNvPr>
          <p:cNvGraphicFramePr>
            <a:graphicFrameLocks noGrp="1"/>
          </p:cNvGraphicFramePr>
          <p:nvPr>
            <p:extLst>
              <p:ext uri="{D42A27DB-BD31-4B8C-83A1-F6EECF244321}">
                <p14:modId xmlns:p14="http://schemas.microsoft.com/office/powerpoint/2010/main" val="3028621200"/>
              </p:ext>
            </p:extLst>
          </p:nvPr>
        </p:nvGraphicFramePr>
        <p:xfrm>
          <a:off x="494601" y="1490353"/>
          <a:ext cx="8154797" cy="2087088"/>
        </p:xfrm>
        <a:graphic>
          <a:graphicData uri="http://schemas.openxmlformats.org/drawingml/2006/table">
            <a:tbl>
              <a:tblPr firstRow="1" bandRow="1">
                <a:tableStyleId>{5C22544A-7EE6-4342-B048-85BDC9FD1C3A}</a:tableStyleId>
              </a:tblPr>
              <a:tblGrid>
                <a:gridCol w="1637268">
                  <a:extLst>
                    <a:ext uri="{9D8B030D-6E8A-4147-A177-3AD203B41FA5}">
                      <a16:colId xmlns:a16="http://schemas.microsoft.com/office/drawing/2014/main" val="1061146093"/>
                    </a:ext>
                  </a:extLst>
                </a:gridCol>
                <a:gridCol w="1272808">
                  <a:extLst>
                    <a:ext uri="{9D8B030D-6E8A-4147-A177-3AD203B41FA5}">
                      <a16:colId xmlns:a16="http://schemas.microsoft.com/office/drawing/2014/main" val="1412382049"/>
                    </a:ext>
                  </a:extLst>
                </a:gridCol>
                <a:gridCol w="1182763">
                  <a:extLst>
                    <a:ext uri="{9D8B030D-6E8A-4147-A177-3AD203B41FA5}">
                      <a16:colId xmlns:a16="http://schemas.microsoft.com/office/drawing/2014/main" val="1386670241"/>
                    </a:ext>
                  </a:extLst>
                </a:gridCol>
                <a:gridCol w="1506616">
                  <a:extLst>
                    <a:ext uri="{9D8B030D-6E8A-4147-A177-3AD203B41FA5}">
                      <a16:colId xmlns:a16="http://schemas.microsoft.com/office/drawing/2014/main" val="943238406"/>
                    </a:ext>
                  </a:extLst>
                </a:gridCol>
                <a:gridCol w="1267247">
                  <a:extLst>
                    <a:ext uri="{9D8B030D-6E8A-4147-A177-3AD203B41FA5}">
                      <a16:colId xmlns:a16="http://schemas.microsoft.com/office/drawing/2014/main" val="1166556521"/>
                    </a:ext>
                  </a:extLst>
                </a:gridCol>
                <a:gridCol w="1288095">
                  <a:extLst>
                    <a:ext uri="{9D8B030D-6E8A-4147-A177-3AD203B41FA5}">
                      <a16:colId xmlns:a16="http://schemas.microsoft.com/office/drawing/2014/main" val="2281677507"/>
                    </a:ext>
                  </a:extLst>
                </a:gridCol>
              </a:tblGrid>
              <a:tr h="521772">
                <a:tc gridSpan="6">
                  <a:txBody>
                    <a:bodyPr/>
                    <a:lstStyle/>
                    <a:p>
                      <a:pPr algn="ctr"/>
                      <a:r>
                        <a:rPr lang="en-US" sz="2400" dirty="0">
                          <a:solidFill>
                            <a:schemeClr val="tx1"/>
                          </a:solidFill>
                        </a:rPr>
                        <a:t>Table 4. Frequency by Sex and Year</a:t>
                      </a:r>
                      <a:endParaRPr lang="en-US" sz="2400" dirty="0">
                        <a:solidFill>
                          <a:schemeClr val="tx1"/>
                        </a:solidFill>
                        <a:latin typeface="+mj-lt"/>
                        <a:ea typeface="Segoe UI" panose="020B0502040204020203" pitchFamily="34" charset="0"/>
                        <a:cs typeface="Segoe UI" panose="020B0502040204020203" pitchFamily="34" charset="0"/>
                      </a:endParaRPr>
                    </a:p>
                  </a:txBody>
                  <a:tcPr marL="68580" marR="68580" marT="34290" marB="34290"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656895263"/>
                  </a:ext>
                </a:extLst>
              </a:tr>
              <a:tr h="521772">
                <a:tc>
                  <a:txBody>
                    <a:bodyPr/>
                    <a:lstStyle/>
                    <a:p>
                      <a:pPr algn="ctr"/>
                      <a:endParaRPr lang="en-US" sz="24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400" dirty="0"/>
                        <a:t>2019</a:t>
                      </a:r>
                      <a:endParaRPr lang="en-US" sz="24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400" dirty="0"/>
                        <a:t>2020</a:t>
                      </a:r>
                      <a:endParaRPr lang="en-US" sz="24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400" dirty="0"/>
                        <a:t>2021</a:t>
                      </a:r>
                      <a:endParaRPr lang="en-US" sz="24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400" dirty="0"/>
                        <a:t>2022</a:t>
                      </a:r>
                      <a:endParaRPr lang="en-US" sz="24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400" dirty="0"/>
                        <a:t>2023</a:t>
                      </a:r>
                      <a:endParaRPr lang="en-US" sz="2400" dirty="0">
                        <a:latin typeface="+mj-lt"/>
                        <a:ea typeface="Segoe UI" panose="020B0502040204020203" pitchFamily="34" charset="0"/>
                        <a:cs typeface="Segoe UI" panose="020B0502040204020203" pitchFamily="34" charset="0"/>
                      </a:endParaRPr>
                    </a:p>
                  </a:txBody>
                  <a:tcPr marL="68580" marR="68580" marT="34290" marB="34290" anchor="ctr"/>
                </a:tc>
                <a:extLst>
                  <a:ext uri="{0D108BD9-81ED-4DB2-BD59-A6C34878D82A}">
                    <a16:rowId xmlns:a16="http://schemas.microsoft.com/office/drawing/2014/main" val="2117005535"/>
                  </a:ext>
                </a:extLst>
              </a:tr>
              <a:tr h="521772">
                <a:tc>
                  <a:txBody>
                    <a:bodyPr/>
                    <a:lstStyle/>
                    <a:p>
                      <a:pPr algn="ctr"/>
                      <a:r>
                        <a:rPr lang="en-US" sz="2400" dirty="0"/>
                        <a:t>Female</a:t>
                      </a:r>
                      <a:endParaRPr lang="en-US" sz="24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fontAlgn="ctr"/>
                      <a:r>
                        <a:rPr lang="en-US" sz="2400" b="0" u="none" strike="noStrike">
                          <a:solidFill>
                            <a:srgbClr val="000000"/>
                          </a:solidFill>
                          <a:effectLst/>
                        </a:rPr>
                        <a:t>8</a:t>
                      </a:r>
                      <a:endParaRPr lang="en-US" sz="2400" b="0" i="0" u="none" strike="noStrike">
                        <a:solidFill>
                          <a:srgbClr val="000000"/>
                        </a:solidFill>
                        <a:effectLst/>
                        <a:latin typeface="Calibri" panose="020F0502020204030204" pitchFamily="34" charset="0"/>
                      </a:endParaRPr>
                    </a:p>
                  </a:txBody>
                  <a:tcPr marL="9525" marR="9525" marT="9525" anchor="ctr"/>
                </a:tc>
                <a:tc>
                  <a:txBody>
                    <a:bodyPr/>
                    <a:lstStyle/>
                    <a:p>
                      <a:pPr algn="ctr"/>
                      <a:r>
                        <a:rPr lang="en-US" sz="2400" kern="1200" dirty="0">
                          <a:solidFill>
                            <a:schemeClr val="dk1"/>
                          </a:solidFill>
                          <a:latin typeface="+mn-lt"/>
                          <a:ea typeface="Segoe UI" panose="020B0502040204020203" pitchFamily="34" charset="0"/>
                          <a:cs typeface="Segoe UI" panose="020B0502040204020203" pitchFamily="34" charset="0"/>
                        </a:rPr>
                        <a:t>&lt;5</a:t>
                      </a:r>
                    </a:p>
                  </a:txBody>
                  <a:tcPr marL="9525" marR="9525" marT="9525" anchor="ctr"/>
                </a:tc>
                <a:tc>
                  <a:txBody>
                    <a:bodyPr/>
                    <a:lstStyle/>
                    <a:p>
                      <a:pPr algn="ctr"/>
                      <a:r>
                        <a:rPr lang="en-US" sz="2400" kern="1200" dirty="0">
                          <a:solidFill>
                            <a:schemeClr val="dk1"/>
                          </a:solidFill>
                          <a:latin typeface="+mn-lt"/>
                          <a:ea typeface="Segoe UI" panose="020B0502040204020203" pitchFamily="34" charset="0"/>
                          <a:cs typeface="Segoe UI" panose="020B0502040204020203" pitchFamily="34" charset="0"/>
                        </a:rPr>
                        <a:t>&lt;5</a:t>
                      </a:r>
                    </a:p>
                  </a:txBody>
                  <a:tcPr marL="9525" marR="9525" marT="9525" anchor="ctr"/>
                </a:tc>
                <a:tc>
                  <a:txBody>
                    <a:bodyPr/>
                    <a:lstStyle/>
                    <a:p>
                      <a:pPr algn="ctr" fontAlgn="ctr"/>
                      <a:r>
                        <a:rPr lang="en-US" sz="2400" b="0" u="none" strike="noStrike" dirty="0">
                          <a:solidFill>
                            <a:srgbClr val="000000"/>
                          </a:solidFill>
                          <a:effectLst/>
                        </a:rPr>
                        <a:t>8</a:t>
                      </a:r>
                      <a:endParaRPr lang="en-US" sz="2400" b="0" i="0" u="none" strike="noStrike" dirty="0">
                        <a:solidFill>
                          <a:srgbClr val="000000"/>
                        </a:solidFill>
                        <a:effectLst/>
                        <a:latin typeface="Calibri" panose="020F0502020204030204" pitchFamily="34" charset="0"/>
                      </a:endParaRPr>
                    </a:p>
                  </a:txBody>
                  <a:tcPr marL="9525" marR="9525" marT="9525" anchor="ctr"/>
                </a:tc>
                <a:tc>
                  <a:txBody>
                    <a:bodyPr/>
                    <a:lstStyle/>
                    <a:p>
                      <a:pPr algn="ctr" fontAlgn="b"/>
                      <a:r>
                        <a:rPr lang="en-US" sz="2400" b="0" u="none" strike="noStrike" dirty="0">
                          <a:effectLst/>
                        </a:rPr>
                        <a:t>12</a:t>
                      </a:r>
                      <a:endParaRPr lang="en-US" sz="2400" b="0" i="0" u="none" strike="noStrike" dirty="0">
                        <a:effectLst/>
                        <a:latin typeface="Calibri" panose="020F0502020204030204" pitchFamily="34" charset="0"/>
                      </a:endParaRPr>
                    </a:p>
                  </a:txBody>
                  <a:tcPr marL="9525" marR="9525" marT="9525" anchor="ctr"/>
                </a:tc>
                <a:extLst>
                  <a:ext uri="{0D108BD9-81ED-4DB2-BD59-A6C34878D82A}">
                    <a16:rowId xmlns:a16="http://schemas.microsoft.com/office/drawing/2014/main" val="10289915"/>
                  </a:ext>
                </a:extLst>
              </a:tr>
              <a:tr h="521772">
                <a:tc>
                  <a:txBody>
                    <a:bodyPr/>
                    <a:lstStyle/>
                    <a:p>
                      <a:pPr algn="ctr"/>
                      <a:r>
                        <a:rPr lang="en-US" sz="2400" u="none" dirty="0"/>
                        <a:t>Male</a:t>
                      </a:r>
                      <a:endParaRPr lang="en-US" sz="2400" u="none"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fontAlgn="ctr"/>
                      <a:r>
                        <a:rPr lang="en-US" sz="2400" b="0" u="none" strike="noStrike">
                          <a:solidFill>
                            <a:srgbClr val="000000"/>
                          </a:solidFill>
                          <a:effectLst/>
                        </a:rPr>
                        <a:t>6</a:t>
                      </a:r>
                      <a:endParaRPr lang="en-US" sz="2400" b="0" i="0" u="none" strike="noStrike">
                        <a:solidFill>
                          <a:srgbClr val="000000"/>
                        </a:solidFill>
                        <a:effectLst/>
                        <a:latin typeface="Calibri" panose="020F0502020204030204" pitchFamily="34" charset="0"/>
                      </a:endParaRPr>
                    </a:p>
                  </a:txBody>
                  <a:tcPr marL="9525" marR="9525" marT="9525" anchor="ctr"/>
                </a:tc>
                <a:tc>
                  <a:txBody>
                    <a:bodyPr/>
                    <a:lstStyle/>
                    <a:p>
                      <a:pPr algn="ctr" fontAlgn="ctr"/>
                      <a:r>
                        <a:rPr lang="en-US" sz="2400" b="0" u="none" strike="noStrike">
                          <a:solidFill>
                            <a:srgbClr val="000000"/>
                          </a:solidFill>
                          <a:effectLst/>
                        </a:rPr>
                        <a:t>5</a:t>
                      </a:r>
                      <a:endParaRPr lang="en-US" sz="2400" b="0" i="0" u="none" strike="noStrike">
                        <a:solidFill>
                          <a:srgbClr val="000000"/>
                        </a:solidFill>
                        <a:effectLst/>
                        <a:latin typeface="Calibri" panose="020F0502020204030204" pitchFamily="34" charset="0"/>
                      </a:endParaRPr>
                    </a:p>
                  </a:txBody>
                  <a:tcPr marL="9525" marR="9525" marT="9525" anchor="ctr"/>
                </a:tc>
                <a:tc>
                  <a:txBody>
                    <a:bodyPr/>
                    <a:lstStyle/>
                    <a:p>
                      <a:pPr algn="ctr" fontAlgn="ctr"/>
                      <a:r>
                        <a:rPr lang="en-US" sz="2400" b="0" u="none" strike="noStrike" dirty="0">
                          <a:solidFill>
                            <a:srgbClr val="000000"/>
                          </a:solidFill>
                          <a:effectLst/>
                        </a:rPr>
                        <a:t>13</a:t>
                      </a:r>
                      <a:endParaRPr lang="en-US" sz="2400" b="0" i="0" u="none" strike="noStrike" dirty="0">
                        <a:solidFill>
                          <a:srgbClr val="000000"/>
                        </a:solidFill>
                        <a:effectLst/>
                        <a:latin typeface="Calibri" panose="020F0502020204030204" pitchFamily="34" charset="0"/>
                      </a:endParaRPr>
                    </a:p>
                  </a:txBody>
                  <a:tcPr marL="9525" marR="9525" marT="9525" anchor="ctr"/>
                </a:tc>
                <a:tc>
                  <a:txBody>
                    <a:bodyPr/>
                    <a:lstStyle/>
                    <a:p>
                      <a:pPr algn="ctr" fontAlgn="ctr"/>
                      <a:r>
                        <a:rPr lang="en-US" sz="2400" b="0" u="none" strike="noStrike" dirty="0">
                          <a:solidFill>
                            <a:srgbClr val="000000"/>
                          </a:solidFill>
                          <a:effectLst/>
                        </a:rPr>
                        <a:t>9</a:t>
                      </a:r>
                      <a:endParaRPr lang="en-US" sz="2400" b="0" i="0" u="none" strike="noStrike" dirty="0">
                        <a:solidFill>
                          <a:srgbClr val="000000"/>
                        </a:solidFill>
                        <a:effectLst/>
                        <a:latin typeface="Calibri" panose="020F0502020204030204" pitchFamily="34" charset="0"/>
                      </a:endParaRPr>
                    </a:p>
                  </a:txBody>
                  <a:tcPr marL="9525" marR="9525" marT="9525" anchor="ctr"/>
                </a:tc>
                <a:tc>
                  <a:txBody>
                    <a:bodyPr/>
                    <a:lstStyle/>
                    <a:p>
                      <a:pPr algn="ctr" fontAlgn="b"/>
                      <a:r>
                        <a:rPr lang="en-US" sz="2400" b="0" u="none" strike="noStrike" dirty="0">
                          <a:effectLst/>
                        </a:rPr>
                        <a:t>15</a:t>
                      </a:r>
                      <a:endParaRPr lang="en-US" sz="2400" b="0" i="0" u="none" strike="noStrike" dirty="0">
                        <a:effectLst/>
                        <a:latin typeface="Calibri" panose="020F0502020204030204" pitchFamily="34" charset="0"/>
                      </a:endParaRPr>
                    </a:p>
                  </a:txBody>
                  <a:tcPr marL="9525" marR="9525" marT="9525" anchor="ctr"/>
                </a:tc>
                <a:extLst>
                  <a:ext uri="{0D108BD9-81ED-4DB2-BD59-A6C34878D82A}">
                    <a16:rowId xmlns:a16="http://schemas.microsoft.com/office/drawing/2014/main" val="4116497802"/>
                  </a:ext>
                </a:extLst>
              </a:tr>
            </a:tbl>
          </a:graphicData>
        </a:graphic>
      </p:graphicFrame>
      <p:graphicFrame>
        <p:nvGraphicFramePr>
          <p:cNvPr id="3" name="Table 2">
            <a:extLst>
              <a:ext uri="{FF2B5EF4-FFF2-40B4-BE49-F238E27FC236}">
                <a16:creationId xmlns:a16="http://schemas.microsoft.com/office/drawing/2014/main" id="{F8DD9C54-D603-2868-80AD-24783A65F548}"/>
              </a:ext>
            </a:extLst>
          </p:cNvPr>
          <p:cNvGraphicFramePr>
            <a:graphicFrameLocks noGrp="1"/>
          </p:cNvGraphicFramePr>
          <p:nvPr>
            <p:extLst>
              <p:ext uri="{D42A27DB-BD31-4B8C-83A1-F6EECF244321}">
                <p14:modId xmlns:p14="http://schemas.microsoft.com/office/powerpoint/2010/main" val="300648208"/>
              </p:ext>
            </p:extLst>
          </p:nvPr>
        </p:nvGraphicFramePr>
        <p:xfrm>
          <a:off x="478563" y="4026461"/>
          <a:ext cx="8154795" cy="2087088"/>
        </p:xfrm>
        <a:graphic>
          <a:graphicData uri="http://schemas.openxmlformats.org/drawingml/2006/table">
            <a:tbl>
              <a:tblPr firstRow="1" bandRow="1">
                <a:tableStyleId>{5C22544A-7EE6-4342-B048-85BDC9FD1C3A}</a:tableStyleId>
              </a:tblPr>
              <a:tblGrid>
                <a:gridCol w="1637268">
                  <a:extLst>
                    <a:ext uri="{9D8B030D-6E8A-4147-A177-3AD203B41FA5}">
                      <a16:colId xmlns:a16="http://schemas.microsoft.com/office/drawing/2014/main" val="1061146093"/>
                    </a:ext>
                  </a:extLst>
                </a:gridCol>
                <a:gridCol w="1272807">
                  <a:extLst>
                    <a:ext uri="{9D8B030D-6E8A-4147-A177-3AD203B41FA5}">
                      <a16:colId xmlns:a16="http://schemas.microsoft.com/office/drawing/2014/main" val="1412382049"/>
                    </a:ext>
                  </a:extLst>
                </a:gridCol>
                <a:gridCol w="1182763">
                  <a:extLst>
                    <a:ext uri="{9D8B030D-6E8A-4147-A177-3AD203B41FA5}">
                      <a16:colId xmlns:a16="http://schemas.microsoft.com/office/drawing/2014/main" val="1386670241"/>
                    </a:ext>
                  </a:extLst>
                </a:gridCol>
                <a:gridCol w="1506616">
                  <a:extLst>
                    <a:ext uri="{9D8B030D-6E8A-4147-A177-3AD203B41FA5}">
                      <a16:colId xmlns:a16="http://schemas.microsoft.com/office/drawing/2014/main" val="943238406"/>
                    </a:ext>
                  </a:extLst>
                </a:gridCol>
                <a:gridCol w="1267247">
                  <a:extLst>
                    <a:ext uri="{9D8B030D-6E8A-4147-A177-3AD203B41FA5}">
                      <a16:colId xmlns:a16="http://schemas.microsoft.com/office/drawing/2014/main" val="1166556521"/>
                    </a:ext>
                  </a:extLst>
                </a:gridCol>
                <a:gridCol w="1288094">
                  <a:extLst>
                    <a:ext uri="{9D8B030D-6E8A-4147-A177-3AD203B41FA5}">
                      <a16:colId xmlns:a16="http://schemas.microsoft.com/office/drawing/2014/main" val="2281677507"/>
                    </a:ext>
                  </a:extLst>
                </a:gridCol>
              </a:tblGrid>
              <a:tr h="521772">
                <a:tc gridSpan="6">
                  <a:txBody>
                    <a:bodyPr/>
                    <a:lstStyle/>
                    <a:p>
                      <a:pPr algn="ctr"/>
                      <a:r>
                        <a:rPr lang="en-US" sz="2400" dirty="0">
                          <a:solidFill>
                            <a:schemeClr val="tx1"/>
                          </a:solidFill>
                        </a:rPr>
                        <a:t>Table 5. Rate by Sex and Year</a:t>
                      </a:r>
                      <a:endParaRPr lang="en-US" sz="2400" dirty="0">
                        <a:solidFill>
                          <a:schemeClr val="tx1"/>
                        </a:solidFill>
                        <a:latin typeface="+mj-lt"/>
                        <a:ea typeface="Segoe UI" panose="020B0502040204020203" pitchFamily="34" charset="0"/>
                        <a:cs typeface="Segoe UI" panose="020B0502040204020203" pitchFamily="34" charset="0"/>
                      </a:endParaRPr>
                    </a:p>
                  </a:txBody>
                  <a:tcPr marL="68580" marR="68580" marT="34290" marB="34290"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656895263"/>
                  </a:ext>
                </a:extLst>
              </a:tr>
              <a:tr h="521772">
                <a:tc>
                  <a:txBody>
                    <a:bodyPr/>
                    <a:lstStyle/>
                    <a:p>
                      <a:pPr algn="ctr"/>
                      <a:endParaRPr lang="en-US" sz="24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400" dirty="0"/>
                        <a:t>2019</a:t>
                      </a:r>
                      <a:endParaRPr lang="en-US" sz="24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400" dirty="0"/>
                        <a:t>2020</a:t>
                      </a:r>
                      <a:endParaRPr lang="en-US" sz="24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400" dirty="0"/>
                        <a:t>2021</a:t>
                      </a:r>
                      <a:endParaRPr lang="en-US" sz="24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400" dirty="0"/>
                        <a:t>2022</a:t>
                      </a:r>
                      <a:endParaRPr lang="en-US" sz="24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400" dirty="0"/>
                        <a:t>2023</a:t>
                      </a:r>
                      <a:endParaRPr lang="en-US" sz="2400" dirty="0">
                        <a:latin typeface="+mj-lt"/>
                        <a:ea typeface="Segoe UI" panose="020B0502040204020203" pitchFamily="34" charset="0"/>
                        <a:cs typeface="Segoe UI" panose="020B0502040204020203" pitchFamily="34" charset="0"/>
                      </a:endParaRPr>
                    </a:p>
                  </a:txBody>
                  <a:tcPr marL="68580" marR="68580" marT="34290" marB="34290" anchor="ctr"/>
                </a:tc>
                <a:extLst>
                  <a:ext uri="{0D108BD9-81ED-4DB2-BD59-A6C34878D82A}">
                    <a16:rowId xmlns:a16="http://schemas.microsoft.com/office/drawing/2014/main" val="2117005535"/>
                  </a:ext>
                </a:extLst>
              </a:tr>
              <a:tr h="521772">
                <a:tc>
                  <a:txBody>
                    <a:bodyPr/>
                    <a:lstStyle/>
                    <a:p>
                      <a:pPr algn="ctr"/>
                      <a:r>
                        <a:rPr lang="en-US" sz="2400" dirty="0"/>
                        <a:t>Female</a:t>
                      </a:r>
                      <a:endParaRPr lang="en-US" sz="2400"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fontAlgn="ctr"/>
                      <a:r>
                        <a:rPr lang="en-US" sz="2400" b="0" i="0" u="none" strike="noStrike" dirty="0">
                          <a:solidFill>
                            <a:srgbClr val="000000"/>
                          </a:solidFill>
                          <a:effectLst/>
                          <a:latin typeface="Calibri" panose="020F0502020204030204" pitchFamily="34" charset="0"/>
                        </a:rPr>
                        <a:t>1.5</a:t>
                      </a:r>
                    </a:p>
                  </a:txBody>
                  <a:tcPr marL="9525" marR="9525" marT="9525" anchor="ctr"/>
                </a:tc>
                <a:tc>
                  <a:txBody>
                    <a:bodyPr/>
                    <a:lstStyle/>
                    <a:p>
                      <a:pPr algn="ctr" fontAlgn="ctr"/>
                      <a:r>
                        <a:rPr lang="en-US" sz="2400" b="0" i="0" u="none" strike="noStrike" dirty="0">
                          <a:solidFill>
                            <a:srgbClr val="000000"/>
                          </a:solidFill>
                          <a:effectLst/>
                          <a:latin typeface="Calibri" panose="020F0502020204030204" pitchFamily="34" charset="0"/>
                        </a:rPr>
                        <a:t>0.4</a:t>
                      </a:r>
                    </a:p>
                  </a:txBody>
                  <a:tcPr marL="9525" marR="9525" marT="9525" anchor="ctr"/>
                </a:tc>
                <a:tc>
                  <a:txBody>
                    <a:bodyPr/>
                    <a:lstStyle/>
                    <a:p>
                      <a:pPr algn="ctr" fontAlgn="ctr"/>
                      <a:r>
                        <a:rPr lang="en-US" sz="2400" b="0" i="0" u="none" strike="noStrike">
                          <a:solidFill>
                            <a:srgbClr val="000000"/>
                          </a:solidFill>
                          <a:effectLst/>
                          <a:latin typeface="Calibri" panose="020F0502020204030204" pitchFamily="34" charset="0"/>
                        </a:rPr>
                        <a:t>0.7</a:t>
                      </a:r>
                    </a:p>
                  </a:txBody>
                  <a:tcPr marL="9525" marR="9525" marT="9525" anchor="ctr"/>
                </a:tc>
                <a:tc>
                  <a:txBody>
                    <a:bodyPr/>
                    <a:lstStyle/>
                    <a:p>
                      <a:pPr algn="ctr" fontAlgn="b"/>
                      <a:r>
                        <a:rPr lang="en-US" sz="2400" b="0" i="0" u="none" strike="noStrike" dirty="0">
                          <a:effectLst/>
                          <a:latin typeface="Calibri" panose="020F0502020204030204" pitchFamily="34" charset="0"/>
                        </a:rPr>
                        <a:t>1.4</a:t>
                      </a:r>
                    </a:p>
                  </a:txBody>
                  <a:tcPr marL="9525" marR="9525" marT="9525" anchor="ctr"/>
                </a:tc>
                <a:tc>
                  <a:txBody>
                    <a:bodyPr/>
                    <a:lstStyle/>
                    <a:p>
                      <a:pPr algn="ctr" fontAlgn="b"/>
                      <a:r>
                        <a:rPr lang="en-US" sz="2400" b="0" i="0" u="none" strike="noStrike">
                          <a:effectLst/>
                          <a:latin typeface="Calibri" panose="020F0502020204030204" pitchFamily="34" charset="0"/>
                        </a:rPr>
                        <a:t>2.1</a:t>
                      </a:r>
                    </a:p>
                  </a:txBody>
                  <a:tcPr marL="9525" marR="9525" marT="9525" anchor="ctr"/>
                </a:tc>
                <a:extLst>
                  <a:ext uri="{0D108BD9-81ED-4DB2-BD59-A6C34878D82A}">
                    <a16:rowId xmlns:a16="http://schemas.microsoft.com/office/drawing/2014/main" val="10289915"/>
                  </a:ext>
                </a:extLst>
              </a:tr>
              <a:tr h="521772">
                <a:tc>
                  <a:txBody>
                    <a:bodyPr/>
                    <a:lstStyle/>
                    <a:p>
                      <a:pPr algn="ctr"/>
                      <a:r>
                        <a:rPr lang="en-US" sz="2400" u="none" dirty="0"/>
                        <a:t>Male</a:t>
                      </a:r>
                      <a:endParaRPr lang="en-US" sz="2400" u="none" dirty="0">
                        <a:latin typeface="+mj-lt"/>
                        <a:ea typeface="Segoe UI" panose="020B0502040204020203" pitchFamily="34" charset="0"/>
                        <a:cs typeface="Segoe UI" panose="020B0502040204020203" pitchFamily="34" charset="0"/>
                      </a:endParaRPr>
                    </a:p>
                  </a:txBody>
                  <a:tcPr marL="68580" marR="68580" marT="34290" marB="34290" anchor="ctr"/>
                </a:tc>
                <a:tc>
                  <a:txBody>
                    <a:bodyPr/>
                    <a:lstStyle/>
                    <a:p>
                      <a:pPr algn="ctr" fontAlgn="ctr"/>
                      <a:r>
                        <a:rPr lang="en-US" sz="2400" b="0" i="0" u="none" strike="noStrike">
                          <a:solidFill>
                            <a:srgbClr val="000000"/>
                          </a:solidFill>
                          <a:effectLst/>
                          <a:latin typeface="Calibri" panose="020F0502020204030204" pitchFamily="34" charset="0"/>
                        </a:rPr>
                        <a:t>1.2</a:t>
                      </a:r>
                    </a:p>
                  </a:txBody>
                  <a:tcPr marL="9525" marR="9525" marT="9525" anchor="ctr"/>
                </a:tc>
                <a:tc>
                  <a:txBody>
                    <a:bodyPr/>
                    <a:lstStyle/>
                    <a:p>
                      <a:pPr algn="ctr" fontAlgn="ctr"/>
                      <a:r>
                        <a:rPr lang="en-US" sz="2400" b="0" i="0" u="none" strike="noStrike">
                          <a:solidFill>
                            <a:srgbClr val="000000"/>
                          </a:solidFill>
                          <a:effectLst/>
                          <a:latin typeface="Calibri" panose="020F0502020204030204" pitchFamily="34" charset="0"/>
                        </a:rPr>
                        <a:t>1.0</a:t>
                      </a:r>
                    </a:p>
                  </a:txBody>
                  <a:tcPr marL="9525" marR="9525" marT="9525" anchor="ctr"/>
                </a:tc>
                <a:tc>
                  <a:txBody>
                    <a:bodyPr/>
                    <a:lstStyle/>
                    <a:p>
                      <a:pPr algn="ctr" fontAlgn="ctr"/>
                      <a:r>
                        <a:rPr lang="en-US" sz="2400" b="0" i="0" u="none" strike="noStrike">
                          <a:solidFill>
                            <a:srgbClr val="000000"/>
                          </a:solidFill>
                          <a:effectLst/>
                          <a:latin typeface="Calibri" panose="020F0502020204030204" pitchFamily="34" charset="0"/>
                        </a:rPr>
                        <a:t>2.5</a:t>
                      </a:r>
                    </a:p>
                  </a:txBody>
                  <a:tcPr marL="9525" marR="9525" marT="9525" anchor="ctr"/>
                </a:tc>
                <a:tc>
                  <a:txBody>
                    <a:bodyPr/>
                    <a:lstStyle/>
                    <a:p>
                      <a:pPr algn="ctr" fontAlgn="b"/>
                      <a:r>
                        <a:rPr lang="en-US" sz="2400" b="0" i="0" u="none" strike="noStrike" dirty="0">
                          <a:effectLst/>
                          <a:latin typeface="Calibri" panose="020F0502020204030204" pitchFamily="34" charset="0"/>
                        </a:rPr>
                        <a:t>1.7</a:t>
                      </a:r>
                    </a:p>
                  </a:txBody>
                  <a:tcPr marL="9525" marR="9525" marT="9525" anchor="ctr"/>
                </a:tc>
                <a:tc>
                  <a:txBody>
                    <a:bodyPr/>
                    <a:lstStyle/>
                    <a:p>
                      <a:pPr algn="ctr" fontAlgn="b"/>
                      <a:r>
                        <a:rPr lang="en-US" sz="2400" b="0" i="0" u="none" strike="noStrike" dirty="0">
                          <a:effectLst/>
                          <a:latin typeface="Calibri" panose="020F0502020204030204" pitchFamily="34" charset="0"/>
                        </a:rPr>
                        <a:t>2.8</a:t>
                      </a:r>
                    </a:p>
                  </a:txBody>
                  <a:tcPr marL="9525" marR="9525" marT="9525" anchor="ctr"/>
                </a:tc>
                <a:extLst>
                  <a:ext uri="{0D108BD9-81ED-4DB2-BD59-A6C34878D82A}">
                    <a16:rowId xmlns:a16="http://schemas.microsoft.com/office/drawing/2014/main" val="4116497802"/>
                  </a:ext>
                </a:extLst>
              </a:tr>
            </a:tbl>
          </a:graphicData>
        </a:graphic>
      </p:graphicFrame>
    </p:spTree>
    <p:extLst>
      <p:ext uri="{BB962C8B-B14F-4D97-AF65-F5344CB8AC3E}">
        <p14:creationId xmlns:p14="http://schemas.microsoft.com/office/powerpoint/2010/main" val="3648290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7B98E-FC7D-E881-6707-1A9052E3E4AD}"/>
              </a:ext>
            </a:extLst>
          </p:cNvPr>
          <p:cNvSpPr>
            <a:spLocks noGrp="1"/>
          </p:cNvSpPr>
          <p:nvPr>
            <p:ph type="title"/>
          </p:nvPr>
        </p:nvSpPr>
        <p:spPr>
          <a:xfrm>
            <a:off x="88900" y="101664"/>
            <a:ext cx="8356600" cy="939669"/>
          </a:xfrm>
        </p:spPr>
        <p:txBody>
          <a:bodyPr>
            <a:normAutofit fontScale="90000"/>
          </a:bodyPr>
          <a:lstStyle/>
          <a:p>
            <a:r>
              <a:rPr lang="en-US" dirty="0"/>
              <a:t>TB Frequency, by Race/Ethnicity, </a:t>
            </a:r>
            <a:br>
              <a:rPr lang="en-US" dirty="0"/>
            </a:br>
            <a:r>
              <a:rPr lang="en-US" dirty="0"/>
              <a:t>Rhode Island, 2019-2023 </a:t>
            </a:r>
          </a:p>
        </p:txBody>
      </p:sp>
      <p:graphicFrame>
        <p:nvGraphicFramePr>
          <p:cNvPr id="4" name="Table 3">
            <a:extLst>
              <a:ext uri="{FF2B5EF4-FFF2-40B4-BE49-F238E27FC236}">
                <a16:creationId xmlns:a16="http://schemas.microsoft.com/office/drawing/2014/main" id="{652B685F-33FC-A52C-008A-56DD9C166235}"/>
              </a:ext>
            </a:extLst>
          </p:cNvPr>
          <p:cNvGraphicFramePr>
            <a:graphicFrameLocks noGrp="1"/>
          </p:cNvGraphicFramePr>
          <p:nvPr>
            <p:extLst>
              <p:ext uri="{D42A27DB-BD31-4B8C-83A1-F6EECF244321}">
                <p14:modId xmlns:p14="http://schemas.microsoft.com/office/powerpoint/2010/main" val="3551202367"/>
              </p:ext>
            </p:extLst>
          </p:nvPr>
        </p:nvGraphicFramePr>
        <p:xfrm>
          <a:off x="241647" y="1274452"/>
          <a:ext cx="8749952" cy="5153211"/>
        </p:xfrm>
        <a:graphic>
          <a:graphicData uri="http://schemas.openxmlformats.org/drawingml/2006/table">
            <a:tbl>
              <a:tblPr firstRow="1" bandRow="1">
                <a:tableStyleId>{5C22544A-7EE6-4342-B048-85BDC9FD1C3A}</a:tableStyleId>
              </a:tblPr>
              <a:tblGrid>
                <a:gridCol w="2221930">
                  <a:extLst>
                    <a:ext uri="{9D8B030D-6E8A-4147-A177-3AD203B41FA5}">
                      <a16:colId xmlns:a16="http://schemas.microsoft.com/office/drawing/2014/main" val="1061146093"/>
                    </a:ext>
                  </a:extLst>
                </a:gridCol>
                <a:gridCol w="1349061">
                  <a:extLst>
                    <a:ext uri="{9D8B030D-6E8A-4147-A177-3AD203B41FA5}">
                      <a16:colId xmlns:a16="http://schemas.microsoft.com/office/drawing/2014/main" val="1412382049"/>
                    </a:ext>
                  </a:extLst>
                </a:gridCol>
                <a:gridCol w="1267299">
                  <a:extLst>
                    <a:ext uri="{9D8B030D-6E8A-4147-A177-3AD203B41FA5}">
                      <a16:colId xmlns:a16="http://schemas.microsoft.com/office/drawing/2014/main" val="1386670241"/>
                    </a:ext>
                  </a:extLst>
                </a:gridCol>
                <a:gridCol w="1417194">
                  <a:extLst>
                    <a:ext uri="{9D8B030D-6E8A-4147-A177-3AD203B41FA5}">
                      <a16:colId xmlns:a16="http://schemas.microsoft.com/office/drawing/2014/main" val="943238406"/>
                    </a:ext>
                  </a:extLst>
                </a:gridCol>
                <a:gridCol w="1294553">
                  <a:extLst>
                    <a:ext uri="{9D8B030D-6E8A-4147-A177-3AD203B41FA5}">
                      <a16:colId xmlns:a16="http://schemas.microsoft.com/office/drawing/2014/main" val="1166556521"/>
                    </a:ext>
                  </a:extLst>
                </a:gridCol>
                <a:gridCol w="1199915">
                  <a:extLst>
                    <a:ext uri="{9D8B030D-6E8A-4147-A177-3AD203B41FA5}">
                      <a16:colId xmlns:a16="http://schemas.microsoft.com/office/drawing/2014/main" val="2281677507"/>
                    </a:ext>
                  </a:extLst>
                </a:gridCol>
              </a:tblGrid>
              <a:tr h="497226">
                <a:tc gridSpan="6">
                  <a:txBody>
                    <a:bodyPr/>
                    <a:lstStyle/>
                    <a:p>
                      <a:pPr algn="ctr"/>
                      <a:r>
                        <a:rPr lang="en-US" sz="2000" dirty="0">
                          <a:solidFill>
                            <a:schemeClr val="tx1"/>
                          </a:solidFill>
                          <a:latin typeface="+mn-lt"/>
                        </a:rPr>
                        <a:t>Table 6. Frequency by Race/Ethnicity and Year</a:t>
                      </a:r>
                      <a:endParaRPr lang="en-US" sz="2000" dirty="0">
                        <a:solidFill>
                          <a:schemeClr val="tx1"/>
                        </a:solidFill>
                        <a:latin typeface="+mn-lt"/>
                        <a:ea typeface="Segoe UI" panose="020B0502040204020203" pitchFamily="34" charset="0"/>
                        <a:cs typeface="Segoe UI" panose="020B0502040204020203" pitchFamily="34" charset="0"/>
                      </a:endParaRPr>
                    </a:p>
                  </a:txBody>
                  <a:tcPr marL="68580" marR="68580" marT="34290" marB="34290"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656895263"/>
                  </a:ext>
                </a:extLst>
              </a:tr>
              <a:tr h="497226">
                <a:tc>
                  <a:txBody>
                    <a:bodyPr/>
                    <a:lstStyle/>
                    <a:p>
                      <a:pPr algn="ct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2019</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2020</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2021</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2022</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2023</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extLst>
                  <a:ext uri="{0D108BD9-81ED-4DB2-BD59-A6C34878D82A}">
                    <a16:rowId xmlns:a16="http://schemas.microsoft.com/office/drawing/2014/main" val="2117005535"/>
                  </a:ext>
                </a:extLst>
              </a:tr>
              <a:tr h="497226">
                <a:tc>
                  <a:txBody>
                    <a:bodyPr/>
                    <a:lstStyle/>
                    <a:p>
                      <a:pPr algn="ctr"/>
                      <a:r>
                        <a:rPr lang="en-US" sz="2000" dirty="0">
                          <a:latin typeface="+mn-lt"/>
                        </a:rPr>
                        <a:t>Hispanic</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fontAlgn="ctr"/>
                      <a:r>
                        <a:rPr lang="en-US" sz="2000" b="0" i="0" u="none" strike="noStrike" dirty="0">
                          <a:solidFill>
                            <a:srgbClr val="000000"/>
                          </a:solidFill>
                          <a:effectLst/>
                          <a:latin typeface="+mn-lt"/>
                        </a:rPr>
                        <a:t>8</a:t>
                      </a:r>
                    </a:p>
                  </a:txBody>
                  <a:tcPr marL="6350" marR="6350" marT="6350" marB="0" anchor="ctr"/>
                </a:tc>
                <a:tc>
                  <a:txBody>
                    <a:bodyPr/>
                    <a:lstStyle/>
                    <a:p>
                      <a:pPr algn="ctr" fontAlgn="ctr"/>
                      <a:r>
                        <a:rPr lang="en-US" sz="2000" b="0" i="0" u="none" strike="noStrike">
                          <a:solidFill>
                            <a:srgbClr val="000000"/>
                          </a:solidFill>
                          <a:effectLst/>
                          <a:latin typeface="+mn-lt"/>
                        </a:rPr>
                        <a:t>6</a:t>
                      </a:r>
                    </a:p>
                  </a:txBody>
                  <a:tcPr marL="6350" marR="6350" marT="6350" marB="0" anchor="ctr"/>
                </a:tc>
                <a:tc>
                  <a:txBody>
                    <a:bodyPr/>
                    <a:lstStyle/>
                    <a:p>
                      <a:pPr algn="ctr" fontAlgn="b"/>
                      <a:r>
                        <a:rPr lang="en-US" sz="2000" b="0" i="0" u="none" strike="noStrike" dirty="0">
                          <a:effectLst/>
                          <a:latin typeface="+mn-lt"/>
                        </a:rPr>
                        <a:t>17</a:t>
                      </a:r>
                    </a:p>
                  </a:txBody>
                  <a:tcPr marL="6350" marR="6350" marT="6350" marB="0" anchor="ctr"/>
                </a:tc>
                <a:extLst>
                  <a:ext uri="{0D108BD9-81ED-4DB2-BD59-A6C34878D82A}">
                    <a16:rowId xmlns:a16="http://schemas.microsoft.com/office/drawing/2014/main" val="10289915"/>
                  </a:ext>
                </a:extLst>
              </a:tr>
              <a:tr h="554723">
                <a:tc>
                  <a:txBody>
                    <a:bodyPr/>
                    <a:lstStyle/>
                    <a:p>
                      <a:pPr algn="ctr"/>
                      <a:r>
                        <a:rPr lang="en-US" sz="2000" u="none" dirty="0">
                          <a:latin typeface="+mn-lt"/>
                          <a:ea typeface="Segoe UI" panose="020B0502040204020203" pitchFamily="34" charset="0"/>
                          <a:cs typeface="Segoe UI" panose="020B0502040204020203" pitchFamily="34" charset="0"/>
                        </a:rPr>
                        <a:t>Non-Hispanic White</a:t>
                      </a:r>
                    </a:p>
                  </a:txBody>
                  <a:tcPr marL="68580" marR="68580" marT="34290" marB="34290" anchor="ct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6350" marR="6350" marT="6350" marB="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extLst>
                  <a:ext uri="{0D108BD9-81ED-4DB2-BD59-A6C34878D82A}">
                    <a16:rowId xmlns:a16="http://schemas.microsoft.com/office/drawing/2014/main" val="4116497802"/>
                  </a:ext>
                </a:extLst>
              </a:tr>
              <a:tr h="554723">
                <a:tc>
                  <a:txBody>
                    <a:bodyPr/>
                    <a:lstStyle/>
                    <a:p>
                      <a:pPr algn="ctr"/>
                      <a:r>
                        <a:rPr lang="en-US" sz="2000" u="none" dirty="0">
                          <a:latin typeface="+mn-lt"/>
                          <a:ea typeface="Segoe UI" panose="020B0502040204020203" pitchFamily="34" charset="0"/>
                          <a:cs typeface="Segoe UI" panose="020B0502040204020203" pitchFamily="34" charset="0"/>
                        </a:rPr>
                        <a:t>Non-Hispanic Black</a:t>
                      </a:r>
                    </a:p>
                  </a:txBody>
                  <a:tcPr marL="68580" marR="68580" marT="34290" marB="3429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fontAlgn="b"/>
                      <a:r>
                        <a:rPr lang="en-US" sz="2000" b="0" i="0" u="none" strike="noStrike">
                          <a:effectLst/>
                          <a:latin typeface="Calibri" panose="020F0502020204030204" pitchFamily="34" charset="0"/>
                        </a:rPr>
                        <a:t>0</a:t>
                      </a:r>
                    </a:p>
                  </a:txBody>
                  <a:tcPr marL="6350" marR="6350" marT="6350" marB="0" anchor="ctr"/>
                </a:tc>
                <a:extLst>
                  <a:ext uri="{0D108BD9-81ED-4DB2-BD59-A6C34878D82A}">
                    <a16:rowId xmlns:a16="http://schemas.microsoft.com/office/drawing/2014/main" val="2878508921"/>
                  </a:ext>
                </a:extLst>
              </a:tr>
              <a:tr h="497226">
                <a:tc>
                  <a:txBody>
                    <a:bodyPr/>
                    <a:lstStyle/>
                    <a:p>
                      <a:pPr algn="ctr"/>
                      <a:r>
                        <a:rPr lang="en-US" sz="2000" u="none" dirty="0">
                          <a:latin typeface="+mn-lt"/>
                          <a:ea typeface="Segoe UI" panose="020B0502040204020203" pitchFamily="34" charset="0"/>
                          <a:cs typeface="Segoe UI" panose="020B0502040204020203" pitchFamily="34" charset="0"/>
                        </a:rPr>
                        <a:t>Asian</a:t>
                      </a:r>
                    </a:p>
                  </a:txBody>
                  <a:tcPr marL="68580" marR="68580" marT="34290" marB="3429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8</a:t>
                      </a:r>
                    </a:p>
                  </a:txBody>
                  <a:tcPr marL="6350" marR="6350" marT="6350" marB="0" anchor="ctr"/>
                </a:tc>
                <a:tc>
                  <a:txBody>
                    <a:bodyPr/>
                    <a:lstStyle/>
                    <a:p>
                      <a:pPr algn="ctr" fontAlgn="ctr"/>
                      <a:r>
                        <a:rPr lang="en-US" sz="2000" b="0" i="0" u="none" strike="noStrike" dirty="0">
                          <a:solidFill>
                            <a:srgbClr val="000000"/>
                          </a:solidFill>
                          <a:effectLst/>
                          <a:latin typeface="Calibri" panose="020F0502020204030204" pitchFamily="34" charset="0"/>
                        </a:rPr>
                        <a:t>6</a:t>
                      </a:r>
                    </a:p>
                  </a:txBody>
                  <a:tcPr marL="6350" marR="6350" marT="6350" marB="0" anchor="ctr"/>
                </a:tc>
                <a:tc>
                  <a:txBody>
                    <a:bodyPr/>
                    <a:lstStyle/>
                    <a:p>
                      <a:pPr algn="ctr" fontAlgn="b"/>
                      <a:r>
                        <a:rPr lang="en-US" sz="2000" b="0" i="0" u="none" strike="noStrike" dirty="0">
                          <a:effectLst/>
                          <a:latin typeface="Calibri" panose="020F0502020204030204" pitchFamily="34" charset="0"/>
                        </a:rPr>
                        <a:t>17</a:t>
                      </a:r>
                    </a:p>
                  </a:txBody>
                  <a:tcPr marL="6350" marR="6350" marT="6350" marB="0" anchor="ctr"/>
                </a:tc>
                <a:extLst>
                  <a:ext uri="{0D108BD9-81ED-4DB2-BD59-A6C34878D82A}">
                    <a16:rowId xmlns:a16="http://schemas.microsoft.com/office/drawing/2014/main" val="2352497277"/>
                  </a:ext>
                </a:extLst>
              </a:tr>
              <a:tr h="820253">
                <a:tc>
                  <a:txBody>
                    <a:bodyPr/>
                    <a:lstStyle/>
                    <a:p>
                      <a:pPr algn="ctr" fontAlgn="ctr"/>
                      <a:r>
                        <a:rPr lang="en-US" sz="2000" b="0" i="0" u="none" strike="noStrike" dirty="0">
                          <a:solidFill>
                            <a:srgbClr val="000000"/>
                          </a:solidFill>
                          <a:effectLst/>
                          <a:latin typeface="Calibri" panose="020F0502020204030204" pitchFamily="34" charset="0"/>
                        </a:rPr>
                        <a:t>American Indian/Alaska Native</a:t>
                      </a:r>
                    </a:p>
                  </a:txBody>
                  <a:tcPr marL="6350" marR="6350" marT="6350" marB="0" anchor="ct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a:t>
                      </a:r>
                    </a:p>
                  </a:txBody>
                  <a:tcPr marL="6350" marR="6350" marT="6350" marB="0" anchor="ct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6350" marR="6350" marT="6350" marB="0" anchor="ctr"/>
                </a:tc>
                <a:tc>
                  <a:txBody>
                    <a:bodyPr/>
                    <a:lstStyle/>
                    <a:p>
                      <a:pPr algn="ctr" fontAlgn="b"/>
                      <a:r>
                        <a:rPr lang="en-US" sz="2000" b="0" i="0" u="none" strike="noStrike">
                          <a:effectLst/>
                          <a:latin typeface="Calibri" panose="020F0502020204030204" pitchFamily="34" charset="0"/>
                        </a:rPr>
                        <a:t>0</a:t>
                      </a:r>
                    </a:p>
                  </a:txBody>
                  <a:tcPr marL="6350" marR="6350" marT="6350" marB="0" anchor="ctr"/>
                </a:tc>
                <a:extLst>
                  <a:ext uri="{0D108BD9-81ED-4DB2-BD59-A6C34878D82A}">
                    <a16:rowId xmlns:a16="http://schemas.microsoft.com/office/drawing/2014/main" val="717863930"/>
                  </a:ext>
                </a:extLst>
              </a:tr>
              <a:tr h="820253">
                <a:tc>
                  <a:txBody>
                    <a:bodyPr/>
                    <a:lstStyle/>
                    <a:p>
                      <a:pPr algn="ctr" fontAlgn="ctr"/>
                      <a:r>
                        <a:rPr lang="en-US" sz="2000" b="0" i="0" u="none" strike="noStrike" dirty="0">
                          <a:solidFill>
                            <a:srgbClr val="000000"/>
                          </a:solidFill>
                          <a:effectLst/>
                          <a:latin typeface="Calibri" panose="020F0502020204030204" pitchFamily="34" charset="0"/>
                        </a:rPr>
                        <a:t>Hawaii Native/Other Pacific Islander</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a:t>
                      </a:r>
                    </a:p>
                  </a:txBody>
                  <a:tcPr marL="6350" marR="6350" marT="6350" marB="0" anchor="ct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6350" marR="6350" marT="6350" marB="0" anchor="ct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6350" marR="6350" marT="6350" marB="0" anchor="ct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6350" marR="6350" marT="6350" marB="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extLst>
                  <a:ext uri="{0D108BD9-81ED-4DB2-BD59-A6C34878D82A}">
                    <a16:rowId xmlns:a16="http://schemas.microsoft.com/office/drawing/2014/main" val="3346327307"/>
                  </a:ext>
                </a:extLst>
              </a:tr>
              <a:tr h="414355">
                <a:tc>
                  <a:txBody>
                    <a:bodyPr/>
                    <a:lstStyle/>
                    <a:p>
                      <a:pPr algn="ctr" fontAlgn="ctr"/>
                      <a:r>
                        <a:rPr lang="en-US" sz="2000" b="0" i="0" u="none" strike="noStrike" dirty="0">
                          <a:solidFill>
                            <a:srgbClr val="000000"/>
                          </a:solidFill>
                          <a:effectLst/>
                          <a:latin typeface="Calibri" panose="020F0502020204030204" pitchFamily="34" charset="0"/>
                        </a:rPr>
                        <a:t>Multi or Other Race</a:t>
                      </a:r>
                    </a:p>
                  </a:txBody>
                  <a:tcPr marL="6350" marR="6350" marT="6350" marB="0" anchor="ct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6350" marR="6350" marT="6350" marB="0" anchor="ct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6350" marR="6350" marT="6350" marB="0" anchor="ct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6350" marR="6350" marT="6350" marB="0" anchor="ct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6350" marR="6350" marT="6350" marB="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extLst>
                  <a:ext uri="{0D108BD9-81ED-4DB2-BD59-A6C34878D82A}">
                    <a16:rowId xmlns:a16="http://schemas.microsoft.com/office/drawing/2014/main" val="1455138709"/>
                  </a:ext>
                </a:extLst>
              </a:tr>
            </a:tbl>
          </a:graphicData>
        </a:graphic>
      </p:graphicFrame>
    </p:spTree>
    <p:extLst>
      <p:ext uri="{BB962C8B-B14F-4D97-AF65-F5344CB8AC3E}">
        <p14:creationId xmlns:p14="http://schemas.microsoft.com/office/powerpoint/2010/main" val="1421746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BB56946-38D6-0942-2598-359C15ED0EAB}"/>
              </a:ext>
            </a:extLst>
          </p:cNvPr>
          <p:cNvSpPr>
            <a:spLocks noGrp="1"/>
          </p:cNvSpPr>
          <p:nvPr>
            <p:ph type="title"/>
          </p:nvPr>
        </p:nvSpPr>
        <p:spPr>
          <a:xfrm>
            <a:off x="88900" y="101664"/>
            <a:ext cx="8356600" cy="939669"/>
          </a:xfrm>
        </p:spPr>
        <p:txBody>
          <a:bodyPr>
            <a:normAutofit fontScale="90000"/>
          </a:bodyPr>
          <a:lstStyle/>
          <a:p>
            <a:r>
              <a:rPr lang="en-US" dirty="0"/>
              <a:t>TB Rate, by Race/Ethnicity, </a:t>
            </a:r>
            <a:br>
              <a:rPr lang="en-US" dirty="0"/>
            </a:br>
            <a:r>
              <a:rPr lang="en-US" dirty="0"/>
              <a:t>Rhode Island, 2019-2023 </a:t>
            </a:r>
          </a:p>
        </p:txBody>
      </p:sp>
      <p:graphicFrame>
        <p:nvGraphicFramePr>
          <p:cNvPr id="7" name="Table 6">
            <a:extLst>
              <a:ext uri="{FF2B5EF4-FFF2-40B4-BE49-F238E27FC236}">
                <a16:creationId xmlns:a16="http://schemas.microsoft.com/office/drawing/2014/main" id="{F5A579C2-27F1-48C7-C9C2-15826D84AC70}"/>
              </a:ext>
            </a:extLst>
          </p:cNvPr>
          <p:cNvGraphicFramePr>
            <a:graphicFrameLocks noGrp="1"/>
          </p:cNvGraphicFramePr>
          <p:nvPr>
            <p:extLst>
              <p:ext uri="{D42A27DB-BD31-4B8C-83A1-F6EECF244321}">
                <p14:modId xmlns:p14="http://schemas.microsoft.com/office/powerpoint/2010/main" val="2892205316"/>
              </p:ext>
            </p:extLst>
          </p:nvPr>
        </p:nvGraphicFramePr>
        <p:xfrm>
          <a:off x="88900" y="1435100"/>
          <a:ext cx="8902353" cy="4615010"/>
        </p:xfrm>
        <a:graphic>
          <a:graphicData uri="http://schemas.openxmlformats.org/drawingml/2006/table">
            <a:tbl>
              <a:tblPr firstRow="1" bandRow="1">
                <a:tableStyleId>{5C22544A-7EE6-4342-B048-85BDC9FD1C3A}</a:tableStyleId>
              </a:tblPr>
              <a:tblGrid>
                <a:gridCol w="2260630">
                  <a:extLst>
                    <a:ext uri="{9D8B030D-6E8A-4147-A177-3AD203B41FA5}">
                      <a16:colId xmlns:a16="http://schemas.microsoft.com/office/drawing/2014/main" val="1061146093"/>
                    </a:ext>
                  </a:extLst>
                </a:gridCol>
                <a:gridCol w="1372558">
                  <a:extLst>
                    <a:ext uri="{9D8B030D-6E8A-4147-A177-3AD203B41FA5}">
                      <a16:colId xmlns:a16="http://schemas.microsoft.com/office/drawing/2014/main" val="1412382049"/>
                    </a:ext>
                  </a:extLst>
                </a:gridCol>
                <a:gridCol w="1289372">
                  <a:extLst>
                    <a:ext uri="{9D8B030D-6E8A-4147-A177-3AD203B41FA5}">
                      <a16:colId xmlns:a16="http://schemas.microsoft.com/office/drawing/2014/main" val="1386670241"/>
                    </a:ext>
                  </a:extLst>
                </a:gridCol>
                <a:gridCol w="1441878">
                  <a:extLst>
                    <a:ext uri="{9D8B030D-6E8A-4147-A177-3AD203B41FA5}">
                      <a16:colId xmlns:a16="http://schemas.microsoft.com/office/drawing/2014/main" val="943238406"/>
                    </a:ext>
                  </a:extLst>
                </a:gridCol>
                <a:gridCol w="1317101">
                  <a:extLst>
                    <a:ext uri="{9D8B030D-6E8A-4147-A177-3AD203B41FA5}">
                      <a16:colId xmlns:a16="http://schemas.microsoft.com/office/drawing/2014/main" val="1166556521"/>
                    </a:ext>
                  </a:extLst>
                </a:gridCol>
                <a:gridCol w="1220814">
                  <a:extLst>
                    <a:ext uri="{9D8B030D-6E8A-4147-A177-3AD203B41FA5}">
                      <a16:colId xmlns:a16="http://schemas.microsoft.com/office/drawing/2014/main" val="2281677507"/>
                    </a:ext>
                  </a:extLst>
                </a:gridCol>
              </a:tblGrid>
              <a:tr h="222278">
                <a:tc gridSpan="6">
                  <a:txBody>
                    <a:bodyPr/>
                    <a:lstStyle/>
                    <a:p>
                      <a:pPr algn="ctr"/>
                      <a:r>
                        <a:rPr lang="en-US" sz="2000" dirty="0">
                          <a:solidFill>
                            <a:schemeClr val="tx1"/>
                          </a:solidFill>
                          <a:latin typeface="+mn-lt"/>
                        </a:rPr>
                        <a:t>Table 7. Rates by Race/Ethnicity and Year</a:t>
                      </a:r>
                      <a:endParaRPr lang="en-US" sz="2000" dirty="0">
                        <a:solidFill>
                          <a:schemeClr val="tx1"/>
                        </a:solidFill>
                        <a:latin typeface="+mn-lt"/>
                        <a:ea typeface="Segoe UI" panose="020B0502040204020203" pitchFamily="34" charset="0"/>
                        <a:cs typeface="Segoe UI" panose="020B0502040204020203" pitchFamily="34" charset="0"/>
                      </a:endParaRPr>
                    </a:p>
                  </a:txBody>
                  <a:tcPr marL="68580" marR="68580" marT="34290" marB="34290"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656895263"/>
                  </a:ext>
                </a:extLst>
              </a:tr>
              <a:tr h="497226">
                <a:tc>
                  <a:txBody>
                    <a:bodyPr/>
                    <a:lstStyle/>
                    <a:p>
                      <a:pPr algn="ct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2019</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2020</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2021</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2022</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2023</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extLst>
                  <a:ext uri="{0D108BD9-81ED-4DB2-BD59-A6C34878D82A}">
                    <a16:rowId xmlns:a16="http://schemas.microsoft.com/office/drawing/2014/main" val="2117005535"/>
                  </a:ext>
                </a:extLst>
              </a:tr>
              <a:tr h="497226">
                <a:tc>
                  <a:txBody>
                    <a:bodyPr/>
                    <a:lstStyle/>
                    <a:p>
                      <a:pPr algn="ctr"/>
                      <a:r>
                        <a:rPr lang="en-US" sz="2000" dirty="0">
                          <a:latin typeface="+mn-lt"/>
                        </a:rPr>
                        <a:t>Hispanic</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fontAlgn="ctr"/>
                      <a:r>
                        <a:rPr lang="en-US" sz="2000" b="0" i="0" u="none" strike="noStrike">
                          <a:solidFill>
                            <a:srgbClr val="000000"/>
                          </a:solidFill>
                          <a:effectLst/>
                          <a:latin typeface="Calibri" panose="020F0502020204030204" pitchFamily="34" charset="0"/>
                        </a:rPr>
                        <a:t>2.7</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1.3</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6.1</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4.0</a:t>
                      </a:r>
                    </a:p>
                  </a:txBody>
                  <a:tcPr marL="6350" marR="6350" marT="6350" marB="0" anchor="ctr"/>
                </a:tc>
                <a:tc>
                  <a:txBody>
                    <a:bodyPr/>
                    <a:lstStyle/>
                    <a:p>
                      <a:pPr algn="ctr" fontAlgn="ctr"/>
                      <a:r>
                        <a:rPr lang="en-US" sz="2000" b="0" i="0" u="none" strike="noStrike" dirty="0">
                          <a:solidFill>
                            <a:srgbClr val="000000"/>
                          </a:solidFill>
                          <a:effectLst/>
                          <a:latin typeface="Calibri" panose="020F0502020204030204" pitchFamily="34" charset="0"/>
                        </a:rPr>
                        <a:t>9.1</a:t>
                      </a:r>
                    </a:p>
                  </a:txBody>
                  <a:tcPr marL="6350" marR="6350" marT="6350" marB="0" anchor="ctr"/>
                </a:tc>
                <a:extLst>
                  <a:ext uri="{0D108BD9-81ED-4DB2-BD59-A6C34878D82A}">
                    <a16:rowId xmlns:a16="http://schemas.microsoft.com/office/drawing/2014/main" val="10289915"/>
                  </a:ext>
                </a:extLst>
              </a:tr>
              <a:tr h="554723">
                <a:tc>
                  <a:txBody>
                    <a:bodyPr/>
                    <a:lstStyle/>
                    <a:p>
                      <a:pPr algn="ctr"/>
                      <a:r>
                        <a:rPr lang="en-US" sz="2000" u="none" dirty="0">
                          <a:latin typeface="+mn-lt"/>
                          <a:ea typeface="Segoe UI" panose="020B0502040204020203" pitchFamily="34" charset="0"/>
                          <a:cs typeface="Segoe UI" panose="020B0502040204020203" pitchFamily="34" charset="0"/>
                        </a:rPr>
                        <a:t>Non-Hispanic White</a:t>
                      </a:r>
                    </a:p>
                  </a:txBody>
                  <a:tcPr marL="68580" marR="68580" marT="34290" marB="3429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0.1</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0.4</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0.4</a:t>
                      </a:r>
                    </a:p>
                  </a:txBody>
                  <a:tcPr marL="6350" marR="6350" marT="6350" marB="0" anchor="ctr"/>
                </a:tc>
                <a:tc>
                  <a:txBody>
                    <a:bodyPr/>
                    <a:lstStyle/>
                    <a:p>
                      <a:pPr algn="ctr" fontAlgn="b"/>
                      <a:r>
                        <a:rPr lang="en-US" sz="2000" b="0" i="0" u="none" strike="noStrike">
                          <a:effectLst/>
                          <a:latin typeface="Calibri" panose="020F0502020204030204" pitchFamily="34" charset="0"/>
                        </a:rPr>
                        <a:t>0.8</a:t>
                      </a:r>
                    </a:p>
                  </a:txBody>
                  <a:tcPr marL="6350" marR="6350" marT="6350" marB="0" anchor="ctr"/>
                </a:tc>
                <a:extLst>
                  <a:ext uri="{0D108BD9-81ED-4DB2-BD59-A6C34878D82A}">
                    <a16:rowId xmlns:a16="http://schemas.microsoft.com/office/drawing/2014/main" val="4116497802"/>
                  </a:ext>
                </a:extLst>
              </a:tr>
              <a:tr h="554723">
                <a:tc>
                  <a:txBody>
                    <a:bodyPr/>
                    <a:lstStyle/>
                    <a:p>
                      <a:pPr algn="ctr"/>
                      <a:r>
                        <a:rPr lang="en-US" sz="2000" u="none" dirty="0">
                          <a:latin typeface="+mn-lt"/>
                          <a:ea typeface="Segoe UI" panose="020B0502040204020203" pitchFamily="34" charset="0"/>
                          <a:cs typeface="Segoe UI" panose="020B0502040204020203" pitchFamily="34" charset="0"/>
                        </a:rPr>
                        <a:t>Non-Hispanic Black</a:t>
                      </a:r>
                    </a:p>
                  </a:txBody>
                  <a:tcPr marL="68580" marR="68580" marT="34290" marB="34290" anchor="ctr"/>
                </a:tc>
                <a:tc>
                  <a:txBody>
                    <a:bodyPr/>
                    <a:lstStyle/>
                    <a:p>
                      <a:pPr algn="ctr" fontAlgn="ctr"/>
                      <a:r>
                        <a:rPr lang="en-US" sz="2000" b="0" i="0" u="none" strike="noStrike">
                          <a:solidFill>
                            <a:srgbClr val="000000"/>
                          </a:solidFill>
                          <a:effectLst/>
                          <a:latin typeface="Calibri" panose="020F0502020204030204" pitchFamily="34" charset="0"/>
                        </a:rPr>
                        <a:t>4.4</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2.9</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1.5</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1.5</a:t>
                      </a:r>
                    </a:p>
                  </a:txBody>
                  <a:tcPr marL="6350" marR="6350" marT="6350" marB="0" anchor="ctr"/>
                </a:tc>
                <a:tc>
                  <a:txBody>
                    <a:bodyPr/>
                    <a:lstStyle/>
                    <a:p>
                      <a:pPr algn="ctr" fontAlgn="b"/>
                      <a:r>
                        <a:rPr lang="en-US" sz="2000" b="0" i="0" u="none" strike="noStrike">
                          <a:effectLst/>
                          <a:latin typeface="Calibri" panose="020F0502020204030204" pitchFamily="34" charset="0"/>
                        </a:rPr>
                        <a:t>2.0</a:t>
                      </a:r>
                    </a:p>
                  </a:txBody>
                  <a:tcPr marL="6350" marR="6350" marT="6350" marB="0" anchor="ctr"/>
                </a:tc>
                <a:extLst>
                  <a:ext uri="{0D108BD9-81ED-4DB2-BD59-A6C34878D82A}">
                    <a16:rowId xmlns:a16="http://schemas.microsoft.com/office/drawing/2014/main" val="2878508921"/>
                  </a:ext>
                </a:extLst>
              </a:tr>
              <a:tr h="497226">
                <a:tc>
                  <a:txBody>
                    <a:bodyPr/>
                    <a:lstStyle/>
                    <a:p>
                      <a:pPr algn="ctr"/>
                      <a:r>
                        <a:rPr lang="en-US" sz="2000" u="none" dirty="0">
                          <a:latin typeface="+mn-lt"/>
                          <a:ea typeface="Segoe UI" panose="020B0502040204020203" pitchFamily="34" charset="0"/>
                          <a:cs typeface="Segoe UI" panose="020B0502040204020203" pitchFamily="34" charset="0"/>
                        </a:rPr>
                        <a:t>Asian</a:t>
                      </a:r>
                    </a:p>
                  </a:txBody>
                  <a:tcPr marL="68580" marR="68580" marT="34290" marB="34290" anchor="ctr"/>
                </a:tc>
                <a:tc>
                  <a:txBody>
                    <a:bodyPr/>
                    <a:lstStyle/>
                    <a:p>
                      <a:pPr algn="ctr" fontAlgn="ctr"/>
                      <a:r>
                        <a:rPr lang="en-US" sz="2000" b="0" i="0" u="none" strike="noStrike">
                          <a:solidFill>
                            <a:srgbClr val="000000"/>
                          </a:solidFill>
                          <a:effectLst/>
                          <a:latin typeface="Calibri" panose="020F0502020204030204" pitchFamily="34" charset="0"/>
                        </a:rPr>
                        <a:t>20.2</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5.8</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11.6</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11.6</a:t>
                      </a:r>
                    </a:p>
                  </a:txBody>
                  <a:tcPr marL="6350" marR="6350" marT="6350" marB="0" anchor="ctr"/>
                </a:tc>
                <a:tc>
                  <a:txBody>
                    <a:bodyPr/>
                    <a:lstStyle/>
                    <a:p>
                      <a:pPr algn="ctr" fontAlgn="b"/>
                      <a:r>
                        <a:rPr lang="en-US" sz="2000" b="0" i="0" u="none" strike="noStrike">
                          <a:effectLst/>
                          <a:latin typeface="Calibri" panose="020F0502020204030204" pitchFamily="34" charset="0"/>
                        </a:rPr>
                        <a:t>20.6</a:t>
                      </a:r>
                    </a:p>
                  </a:txBody>
                  <a:tcPr marL="6350" marR="6350" marT="6350" marB="0" anchor="ctr"/>
                </a:tc>
                <a:extLst>
                  <a:ext uri="{0D108BD9-81ED-4DB2-BD59-A6C34878D82A}">
                    <a16:rowId xmlns:a16="http://schemas.microsoft.com/office/drawing/2014/main" val="2352497277"/>
                  </a:ext>
                </a:extLst>
              </a:tr>
              <a:tr h="820253">
                <a:tc>
                  <a:txBody>
                    <a:bodyPr/>
                    <a:lstStyle/>
                    <a:p>
                      <a:pPr algn="ctr" fontAlgn="ctr"/>
                      <a:r>
                        <a:rPr lang="en-US" sz="2000" b="0" i="0" u="none" strike="noStrike" dirty="0">
                          <a:solidFill>
                            <a:srgbClr val="000000"/>
                          </a:solidFill>
                          <a:effectLst/>
                          <a:latin typeface="Calibri" panose="020F0502020204030204" pitchFamily="34" charset="0"/>
                        </a:rPr>
                        <a:t>American Indian/Alaska Native</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b"/>
                      <a:r>
                        <a:rPr lang="en-US" sz="2000" b="0" i="0" u="none" strike="noStrike">
                          <a:effectLst/>
                          <a:latin typeface="Calibri" panose="020F0502020204030204" pitchFamily="34" charset="0"/>
                        </a:rPr>
                        <a:t>0.0</a:t>
                      </a:r>
                    </a:p>
                  </a:txBody>
                  <a:tcPr marL="6350" marR="6350" marT="6350" marB="0" anchor="ctr"/>
                </a:tc>
                <a:extLst>
                  <a:ext uri="{0D108BD9-81ED-4DB2-BD59-A6C34878D82A}">
                    <a16:rowId xmlns:a16="http://schemas.microsoft.com/office/drawing/2014/main" val="717863930"/>
                  </a:ext>
                </a:extLst>
              </a:tr>
              <a:tr h="820253">
                <a:tc>
                  <a:txBody>
                    <a:bodyPr/>
                    <a:lstStyle/>
                    <a:p>
                      <a:pPr algn="ctr" fontAlgn="ctr"/>
                      <a:r>
                        <a:rPr lang="en-US" sz="2000" b="0" i="0" u="none" strike="noStrike" dirty="0">
                          <a:solidFill>
                            <a:srgbClr val="000000"/>
                          </a:solidFill>
                          <a:effectLst/>
                          <a:latin typeface="Calibri" panose="020F0502020204030204" pitchFamily="34" charset="0"/>
                        </a:rPr>
                        <a:t>Hawaii Native/Other Pacific Islander</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b"/>
                      <a:r>
                        <a:rPr lang="en-US" sz="2000" b="0" i="0" u="none" strike="noStrike">
                          <a:effectLst/>
                          <a:latin typeface="Calibri" panose="020F0502020204030204" pitchFamily="34" charset="0"/>
                        </a:rPr>
                        <a:t>0.0</a:t>
                      </a:r>
                    </a:p>
                  </a:txBody>
                  <a:tcPr marL="6350" marR="6350" marT="6350" marB="0" anchor="ctr"/>
                </a:tc>
                <a:tc>
                  <a:txBody>
                    <a:bodyPr/>
                    <a:lstStyle/>
                    <a:p>
                      <a:pPr algn="ctr" fontAlgn="b"/>
                      <a:r>
                        <a:rPr lang="en-US" sz="2000" b="0" i="0" u="none" strike="noStrike" dirty="0">
                          <a:effectLst/>
                          <a:latin typeface="Calibri" panose="020F0502020204030204" pitchFamily="34" charset="0"/>
                        </a:rPr>
                        <a:t>131.9</a:t>
                      </a:r>
                    </a:p>
                  </a:txBody>
                  <a:tcPr marL="6350" marR="6350" marT="6350" marB="0" anchor="ctr"/>
                </a:tc>
                <a:extLst>
                  <a:ext uri="{0D108BD9-81ED-4DB2-BD59-A6C34878D82A}">
                    <a16:rowId xmlns:a16="http://schemas.microsoft.com/office/drawing/2014/main" val="3346327307"/>
                  </a:ext>
                </a:extLst>
              </a:tr>
            </a:tbl>
          </a:graphicData>
        </a:graphic>
      </p:graphicFrame>
    </p:spTree>
    <p:extLst>
      <p:ext uri="{BB962C8B-B14F-4D97-AF65-F5344CB8AC3E}">
        <p14:creationId xmlns:p14="http://schemas.microsoft.com/office/powerpoint/2010/main" val="308098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7B98E-FC7D-E881-6707-1A9052E3E4AD}"/>
              </a:ext>
            </a:extLst>
          </p:cNvPr>
          <p:cNvSpPr>
            <a:spLocks noGrp="1"/>
          </p:cNvSpPr>
          <p:nvPr>
            <p:ph type="title"/>
          </p:nvPr>
        </p:nvSpPr>
        <p:spPr>
          <a:xfrm>
            <a:off x="161064" y="61586"/>
            <a:ext cx="7318330" cy="939669"/>
          </a:xfrm>
        </p:spPr>
        <p:txBody>
          <a:bodyPr>
            <a:normAutofit fontScale="90000"/>
          </a:bodyPr>
          <a:lstStyle/>
          <a:p>
            <a:r>
              <a:rPr lang="en-US" dirty="0"/>
              <a:t>Tuberculosis Frequency and Rate, by County, Rhode Island, 2019-2023 </a:t>
            </a:r>
          </a:p>
        </p:txBody>
      </p:sp>
      <p:graphicFrame>
        <p:nvGraphicFramePr>
          <p:cNvPr id="4" name="Table 3">
            <a:extLst>
              <a:ext uri="{FF2B5EF4-FFF2-40B4-BE49-F238E27FC236}">
                <a16:creationId xmlns:a16="http://schemas.microsoft.com/office/drawing/2014/main" id="{652B685F-33FC-A52C-008A-56DD9C166235}"/>
              </a:ext>
            </a:extLst>
          </p:cNvPr>
          <p:cNvGraphicFramePr>
            <a:graphicFrameLocks noGrp="1"/>
          </p:cNvGraphicFramePr>
          <p:nvPr>
            <p:extLst>
              <p:ext uri="{D42A27DB-BD31-4B8C-83A1-F6EECF244321}">
                <p14:modId xmlns:p14="http://schemas.microsoft.com/office/powerpoint/2010/main" val="3483996102"/>
              </p:ext>
            </p:extLst>
          </p:nvPr>
        </p:nvGraphicFramePr>
        <p:xfrm>
          <a:off x="474231" y="1292217"/>
          <a:ext cx="8195537" cy="2613660"/>
        </p:xfrm>
        <a:graphic>
          <a:graphicData uri="http://schemas.openxmlformats.org/drawingml/2006/table">
            <a:tbl>
              <a:tblPr firstRow="1" bandRow="1">
                <a:tableStyleId>{5C22544A-7EE6-4342-B048-85BDC9FD1C3A}</a:tableStyleId>
              </a:tblPr>
              <a:tblGrid>
                <a:gridCol w="1645447">
                  <a:extLst>
                    <a:ext uri="{9D8B030D-6E8A-4147-A177-3AD203B41FA5}">
                      <a16:colId xmlns:a16="http://schemas.microsoft.com/office/drawing/2014/main" val="1061146093"/>
                    </a:ext>
                  </a:extLst>
                </a:gridCol>
                <a:gridCol w="1279167">
                  <a:extLst>
                    <a:ext uri="{9D8B030D-6E8A-4147-A177-3AD203B41FA5}">
                      <a16:colId xmlns:a16="http://schemas.microsoft.com/office/drawing/2014/main" val="1412382049"/>
                    </a:ext>
                  </a:extLst>
                </a:gridCol>
                <a:gridCol w="1188672">
                  <a:extLst>
                    <a:ext uri="{9D8B030D-6E8A-4147-A177-3AD203B41FA5}">
                      <a16:colId xmlns:a16="http://schemas.microsoft.com/office/drawing/2014/main" val="1386670241"/>
                    </a:ext>
                  </a:extLst>
                </a:gridCol>
                <a:gridCol w="1514143">
                  <a:extLst>
                    <a:ext uri="{9D8B030D-6E8A-4147-A177-3AD203B41FA5}">
                      <a16:colId xmlns:a16="http://schemas.microsoft.com/office/drawing/2014/main" val="943238406"/>
                    </a:ext>
                  </a:extLst>
                </a:gridCol>
                <a:gridCol w="1273578">
                  <a:extLst>
                    <a:ext uri="{9D8B030D-6E8A-4147-A177-3AD203B41FA5}">
                      <a16:colId xmlns:a16="http://schemas.microsoft.com/office/drawing/2014/main" val="1166556521"/>
                    </a:ext>
                  </a:extLst>
                </a:gridCol>
                <a:gridCol w="1294530">
                  <a:extLst>
                    <a:ext uri="{9D8B030D-6E8A-4147-A177-3AD203B41FA5}">
                      <a16:colId xmlns:a16="http://schemas.microsoft.com/office/drawing/2014/main" val="2281677507"/>
                    </a:ext>
                  </a:extLst>
                </a:gridCol>
              </a:tblGrid>
              <a:tr h="345892">
                <a:tc gridSpan="6">
                  <a:txBody>
                    <a:bodyPr/>
                    <a:lstStyle/>
                    <a:p>
                      <a:pPr algn="ctr"/>
                      <a:r>
                        <a:rPr lang="en-US" sz="2000" dirty="0">
                          <a:solidFill>
                            <a:schemeClr val="tx1"/>
                          </a:solidFill>
                          <a:latin typeface="+mn-lt"/>
                        </a:rPr>
                        <a:t>Table 8. Frequency by County and Year</a:t>
                      </a:r>
                      <a:endParaRPr lang="en-US" sz="2000" dirty="0">
                        <a:solidFill>
                          <a:schemeClr val="tx1"/>
                        </a:solidFill>
                        <a:latin typeface="+mn-lt"/>
                        <a:ea typeface="Segoe UI" panose="020B0502040204020203" pitchFamily="34" charset="0"/>
                        <a:cs typeface="Segoe UI" panose="020B0502040204020203" pitchFamily="34" charset="0"/>
                      </a:endParaRPr>
                    </a:p>
                  </a:txBody>
                  <a:tcPr marL="68580" marR="68580" marT="34290" marB="34290"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656895263"/>
                  </a:ext>
                </a:extLst>
              </a:tr>
              <a:tr h="345892">
                <a:tc>
                  <a:txBody>
                    <a:bodyPr/>
                    <a:lstStyle/>
                    <a:p>
                      <a:pPr algn="ct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2019</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2020</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2021</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2022</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2023</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extLst>
                  <a:ext uri="{0D108BD9-81ED-4DB2-BD59-A6C34878D82A}">
                    <a16:rowId xmlns:a16="http://schemas.microsoft.com/office/drawing/2014/main" val="2117005535"/>
                  </a:ext>
                </a:extLst>
              </a:tr>
              <a:tr h="345892">
                <a:tc>
                  <a:txBody>
                    <a:bodyPr/>
                    <a:lstStyle/>
                    <a:p>
                      <a:pPr algn="ctr"/>
                      <a:r>
                        <a:rPr lang="en-US" sz="2000" dirty="0">
                          <a:latin typeface="+mn-lt"/>
                        </a:rPr>
                        <a:t>Bristol</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a:t>
                      </a:r>
                    </a:p>
                  </a:txBody>
                  <a:tcPr marL="6350" marR="6350" marT="6350" marB="0" anchor="ctr"/>
                </a:tc>
                <a:tc>
                  <a:txBody>
                    <a:bodyPr/>
                    <a:lstStyle/>
                    <a:p>
                      <a:pPr algn="ctr" fontAlgn="b"/>
                      <a:r>
                        <a:rPr lang="en-US" sz="2000" b="0" i="0" u="none" strike="noStrike">
                          <a:effectLst/>
                          <a:latin typeface="Calibri" panose="020F0502020204030204" pitchFamily="34" charset="0"/>
                        </a:rPr>
                        <a:t>0</a:t>
                      </a:r>
                    </a:p>
                  </a:txBody>
                  <a:tcPr marL="6350" marR="6350" marT="6350" marB="0" anchor="ctr"/>
                </a:tc>
                <a:extLst>
                  <a:ext uri="{0D108BD9-81ED-4DB2-BD59-A6C34878D82A}">
                    <a16:rowId xmlns:a16="http://schemas.microsoft.com/office/drawing/2014/main" val="10289915"/>
                  </a:ext>
                </a:extLst>
              </a:tr>
              <a:tr h="345892">
                <a:tc>
                  <a:txBody>
                    <a:bodyPr/>
                    <a:lstStyle/>
                    <a:p>
                      <a:pPr algn="ctr"/>
                      <a:r>
                        <a:rPr lang="en-US" sz="2000" u="none" dirty="0">
                          <a:latin typeface="+mn-lt"/>
                        </a:rPr>
                        <a:t>Kent</a:t>
                      </a:r>
                      <a:endParaRPr lang="en-US" sz="2000" u="none"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a:t>
                      </a:r>
                    </a:p>
                  </a:txBody>
                  <a:tcPr marL="6350" marR="6350" marT="6350" marB="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fontAlgn="b"/>
                      <a:r>
                        <a:rPr lang="en-US" sz="2000" b="0" i="0" u="none" strike="noStrike">
                          <a:effectLst/>
                          <a:latin typeface="Calibri" panose="020F0502020204030204" pitchFamily="34" charset="0"/>
                        </a:rPr>
                        <a:t>0</a:t>
                      </a:r>
                    </a:p>
                  </a:txBody>
                  <a:tcPr marL="6350" marR="6350" marT="6350" marB="0" anchor="ctr"/>
                </a:tc>
                <a:extLst>
                  <a:ext uri="{0D108BD9-81ED-4DB2-BD59-A6C34878D82A}">
                    <a16:rowId xmlns:a16="http://schemas.microsoft.com/office/drawing/2014/main" val="4116497802"/>
                  </a:ext>
                </a:extLst>
              </a:tr>
              <a:tr h="345892">
                <a:tc>
                  <a:txBody>
                    <a:bodyPr/>
                    <a:lstStyle/>
                    <a:p>
                      <a:pPr algn="ctr"/>
                      <a:r>
                        <a:rPr lang="en-US" sz="2000" u="none" dirty="0">
                          <a:latin typeface="+mn-lt"/>
                          <a:ea typeface="Segoe UI" panose="020B0502040204020203" pitchFamily="34" charset="0"/>
                          <a:cs typeface="Segoe UI" panose="020B0502040204020203" pitchFamily="34" charset="0"/>
                        </a:rPr>
                        <a:t>Newport</a:t>
                      </a:r>
                    </a:p>
                  </a:txBody>
                  <a:tcPr marL="68580" marR="68580" marT="34290" marB="3429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a:t>
                      </a:r>
                    </a:p>
                  </a:txBody>
                  <a:tcPr marL="6350" marR="6350" marT="6350" marB="0" anchor="ctr"/>
                </a:tc>
                <a:tc>
                  <a:txBody>
                    <a:bodyPr/>
                    <a:lstStyle/>
                    <a:p>
                      <a:pPr algn="ctr"/>
                      <a:r>
                        <a:rPr lang="en-US" sz="2000" kern="1200">
                          <a:solidFill>
                            <a:schemeClr val="dk1"/>
                          </a:solidFill>
                          <a:latin typeface="+mn-lt"/>
                          <a:ea typeface="Segoe UI" panose="020B0502040204020203" pitchFamily="34" charset="0"/>
                          <a:cs typeface="Segoe UI" panose="020B0502040204020203" pitchFamily="34" charset="0"/>
                        </a:rPr>
                        <a:t>&lt;5</a:t>
                      </a:r>
                      <a:endParaRPr lang="en-US" sz="2000" kern="1200" dirty="0">
                        <a:solidFill>
                          <a:schemeClr val="dk1"/>
                        </a:solidFill>
                        <a:latin typeface="+mn-lt"/>
                        <a:ea typeface="Segoe UI" panose="020B0502040204020203" pitchFamily="34" charset="0"/>
                        <a:cs typeface="Segoe UI" panose="020B0502040204020203" pitchFamily="34" charset="0"/>
                      </a:endParaRPr>
                    </a:p>
                  </a:txBody>
                  <a:tcPr marL="6350" marR="6350" marT="6350" marB="0" anchor="ctr"/>
                </a:tc>
                <a:extLst>
                  <a:ext uri="{0D108BD9-81ED-4DB2-BD59-A6C34878D82A}">
                    <a16:rowId xmlns:a16="http://schemas.microsoft.com/office/drawing/2014/main" val="1445061929"/>
                  </a:ext>
                </a:extLst>
              </a:tr>
              <a:tr h="345892">
                <a:tc>
                  <a:txBody>
                    <a:bodyPr/>
                    <a:lstStyle/>
                    <a:p>
                      <a:pPr algn="ctr"/>
                      <a:r>
                        <a:rPr lang="en-US" sz="2000" u="none" dirty="0">
                          <a:latin typeface="+mn-lt"/>
                          <a:ea typeface="Segoe UI" panose="020B0502040204020203" pitchFamily="34" charset="0"/>
                          <a:cs typeface="Segoe UI" panose="020B0502040204020203" pitchFamily="34" charset="0"/>
                        </a:rPr>
                        <a:t>Providence</a:t>
                      </a:r>
                    </a:p>
                  </a:txBody>
                  <a:tcPr marL="68580" marR="68580" marT="34290" marB="34290" anchor="ctr"/>
                </a:tc>
                <a:tc>
                  <a:txBody>
                    <a:bodyPr/>
                    <a:lstStyle/>
                    <a:p>
                      <a:pPr algn="ctr" fontAlgn="ctr"/>
                      <a:r>
                        <a:rPr lang="en-US" sz="2000" b="0" i="0" u="none" strike="noStrike">
                          <a:solidFill>
                            <a:srgbClr val="000000"/>
                          </a:solidFill>
                          <a:effectLst/>
                          <a:latin typeface="Calibri" panose="020F0502020204030204" pitchFamily="34" charset="0"/>
                        </a:rPr>
                        <a:t>10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7</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16</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14</a:t>
                      </a:r>
                    </a:p>
                  </a:txBody>
                  <a:tcPr marL="6350" marR="6350" marT="6350" marB="0" anchor="ctr"/>
                </a:tc>
                <a:tc>
                  <a:txBody>
                    <a:bodyPr/>
                    <a:lstStyle/>
                    <a:p>
                      <a:pPr algn="ctr" fontAlgn="b"/>
                      <a:r>
                        <a:rPr lang="en-US" sz="2000" b="0" i="0" u="none" strike="noStrike">
                          <a:effectLst/>
                          <a:latin typeface="Calibri" panose="020F0502020204030204" pitchFamily="34" charset="0"/>
                        </a:rPr>
                        <a:t>26</a:t>
                      </a:r>
                    </a:p>
                  </a:txBody>
                  <a:tcPr marL="6350" marR="6350" marT="6350" marB="0" anchor="ctr"/>
                </a:tc>
                <a:extLst>
                  <a:ext uri="{0D108BD9-81ED-4DB2-BD59-A6C34878D82A}">
                    <a16:rowId xmlns:a16="http://schemas.microsoft.com/office/drawing/2014/main" val="2077340837"/>
                  </a:ext>
                </a:extLst>
              </a:tr>
              <a:tr h="345892">
                <a:tc>
                  <a:txBody>
                    <a:bodyPr/>
                    <a:lstStyle/>
                    <a:p>
                      <a:pPr algn="ctr"/>
                      <a:r>
                        <a:rPr lang="en-US" sz="2000" u="none" dirty="0">
                          <a:latin typeface="+mn-lt"/>
                          <a:ea typeface="Segoe UI" panose="020B0502040204020203" pitchFamily="34" charset="0"/>
                          <a:cs typeface="Segoe UI" panose="020B0502040204020203" pitchFamily="34" charset="0"/>
                        </a:rPr>
                        <a:t>Washington</a:t>
                      </a:r>
                    </a:p>
                  </a:txBody>
                  <a:tcPr marL="68580" marR="68580" marT="34290" marB="34290" anchor="ctr"/>
                </a:tc>
                <a:tc>
                  <a:txBody>
                    <a:bodyPr/>
                    <a:lstStyle/>
                    <a:p>
                      <a:pPr algn="ctr" fontAlgn="ctr"/>
                      <a:r>
                        <a:rPr lang="en-US" sz="2000" b="0" i="0" u="none" strike="noStrike">
                          <a:solidFill>
                            <a:srgbClr val="000000"/>
                          </a:solidFill>
                          <a:effectLst/>
                          <a:latin typeface="Calibri" panose="020F0502020204030204" pitchFamily="34" charset="0"/>
                        </a:rPr>
                        <a:t>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a:t>
                      </a:r>
                    </a:p>
                  </a:txBody>
                  <a:tcPr marL="6350" marR="6350" marT="6350" marB="0" anchor="ctr"/>
                </a:tc>
                <a:tc>
                  <a:txBody>
                    <a:bodyPr/>
                    <a:lstStyle/>
                    <a:p>
                      <a:pPr algn="ctr"/>
                      <a:r>
                        <a:rPr lang="en-US" sz="2000" kern="1200" dirty="0">
                          <a:solidFill>
                            <a:schemeClr val="dk1"/>
                          </a:solidFill>
                          <a:latin typeface="+mn-lt"/>
                          <a:ea typeface="Segoe UI" panose="020B0502040204020203" pitchFamily="34" charset="0"/>
                          <a:cs typeface="Segoe UI" panose="020B0502040204020203" pitchFamily="34" charset="0"/>
                        </a:rPr>
                        <a:t>&lt;5</a:t>
                      </a:r>
                    </a:p>
                  </a:txBody>
                  <a:tcPr marL="6350" marR="6350" marT="6350" marB="0" anchor="ctr"/>
                </a:tc>
                <a:tc>
                  <a:txBody>
                    <a:bodyPr/>
                    <a:lstStyle/>
                    <a:p>
                      <a:pPr algn="ctr" fontAlgn="b"/>
                      <a:r>
                        <a:rPr lang="en-US" sz="2000" b="0" i="0" u="none" strike="noStrike" dirty="0">
                          <a:effectLst/>
                          <a:latin typeface="Calibri" panose="020F0502020204030204" pitchFamily="34" charset="0"/>
                        </a:rPr>
                        <a:t>0</a:t>
                      </a:r>
                    </a:p>
                  </a:txBody>
                  <a:tcPr marL="6350" marR="6350" marT="6350" marB="0" anchor="ctr"/>
                </a:tc>
                <a:extLst>
                  <a:ext uri="{0D108BD9-81ED-4DB2-BD59-A6C34878D82A}">
                    <a16:rowId xmlns:a16="http://schemas.microsoft.com/office/drawing/2014/main" val="4138993377"/>
                  </a:ext>
                </a:extLst>
              </a:tr>
            </a:tbl>
          </a:graphicData>
        </a:graphic>
      </p:graphicFrame>
      <p:graphicFrame>
        <p:nvGraphicFramePr>
          <p:cNvPr id="5" name="Table 4">
            <a:extLst>
              <a:ext uri="{FF2B5EF4-FFF2-40B4-BE49-F238E27FC236}">
                <a16:creationId xmlns:a16="http://schemas.microsoft.com/office/drawing/2014/main" id="{329BB949-CDC5-D562-7EE7-9E20775271FA}"/>
              </a:ext>
            </a:extLst>
          </p:cNvPr>
          <p:cNvGraphicFramePr>
            <a:graphicFrameLocks noGrp="1"/>
          </p:cNvGraphicFramePr>
          <p:nvPr>
            <p:extLst>
              <p:ext uri="{D42A27DB-BD31-4B8C-83A1-F6EECF244321}">
                <p14:modId xmlns:p14="http://schemas.microsoft.com/office/powerpoint/2010/main" val="2801951521"/>
              </p:ext>
            </p:extLst>
          </p:nvPr>
        </p:nvGraphicFramePr>
        <p:xfrm>
          <a:off x="474231" y="4004954"/>
          <a:ext cx="8301469" cy="2613660"/>
        </p:xfrm>
        <a:graphic>
          <a:graphicData uri="http://schemas.openxmlformats.org/drawingml/2006/table">
            <a:tbl>
              <a:tblPr firstRow="1" bandRow="1">
                <a:tableStyleId>{5C22544A-7EE6-4342-B048-85BDC9FD1C3A}</a:tableStyleId>
              </a:tblPr>
              <a:tblGrid>
                <a:gridCol w="1666715">
                  <a:extLst>
                    <a:ext uri="{9D8B030D-6E8A-4147-A177-3AD203B41FA5}">
                      <a16:colId xmlns:a16="http://schemas.microsoft.com/office/drawing/2014/main" val="1061146093"/>
                    </a:ext>
                  </a:extLst>
                </a:gridCol>
                <a:gridCol w="1295701">
                  <a:extLst>
                    <a:ext uri="{9D8B030D-6E8A-4147-A177-3AD203B41FA5}">
                      <a16:colId xmlns:a16="http://schemas.microsoft.com/office/drawing/2014/main" val="1412382049"/>
                    </a:ext>
                  </a:extLst>
                </a:gridCol>
                <a:gridCol w="1204036">
                  <a:extLst>
                    <a:ext uri="{9D8B030D-6E8A-4147-A177-3AD203B41FA5}">
                      <a16:colId xmlns:a16="http://schemas.microsoft.com/office/drawing/2014/main" val="1386670241"/>
                    </a:ext>
                  </a:extLst>
                </a:gridCol>
                <a:gridCol w="1533714">
                  <a:extLst>
                    <a:ext uri="{9D8B030D-6E8A-4147-A177-3AD203B41FA5}">
                      <a16:colId xmlns:a16="http://schemas.microsoft.com/office/drawing/2014/main" val="943238406"/>
                    </a:ext>
                  </a:extLst>
                </a:gridCol>
                <a:gridCol w="1290040">
                  <a:extLst>
                    <a:ext uri="{9D8B030D-6E8A-4147-A177-3AD203B41FA5}">
                      <a16:colId xmlns:a16="http://schemas.microsoft.com/office/drawing/2014/main" val="1166556521"/>
                    </a:ext>
                  </a:extLst>
                </a:gridCol>
                <a:gridCol w="1311263">
                  <a:extLst>
                    <a:ext uri="{9D8B030D-6E8A-4147-A177-3AD203B41FA5}">
                      <a16:colId xmlns:a16="http://schemas.microsoft.com/office/drawing/2014/main" val="2281677507"/>
                    </a:ext>
                  </a:extLst>
                </a:gridCol>
              </a:tblGrid>
              <a:tr h="373380">
                <a:tc gridSpan="6">
                  <a:txBody>
                    <a:bodyPr/>
                    <a:lstStyle/>
                    <a:p>
                      <a:pPr algn="ctr"/>
                      <a:r>
                        <a:rPr lang="en-US" sz="2000" dirty="0">
                          <a:solidFill>
                            <a:schemeClr val="tx1"/>
                          </a:solidFill>
                          <a:latin typeface="+mn-lt"/>
                        </a:rPr>
                        <a:t>Table 9. Rate by County and Year</a:t>
                      </a:r>
                      <a:endParaRPr lang="en-US" sz="2000" dirty="0">
                        <a:solidFill>
                          <a:schemeClr val="tx1"/>
                        </a:solidFill>
                        <a:latin typeface="+mn-lt"/>
                        <a:ea typeface="Segoe UI" panose="020B0502040204020203" pitchFamily="34" charset="0"/>
                        <a:cs typeface="Segoe UI" panose="020B0502040204020203" pitchFamily="34" charset="0"/>
                      </a:endParaRPr>
                    </a:p>
                  </a:txBody>
                  <a:tcPr marL="68580" marR="68580" marT="34290" marB="34290"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656895263"/>
                  </a:ext>
                </a:extLst>
              </a:tr>
              <a:tr h="373380">
                <a:tc>
                  <a:txBody>
                    <a:bodyPr/>
                    <a:lstStyle/>
                    <a:p>
                      <a:pPr algn="ct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2019</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2020</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2021</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2022</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a:r>
                        <a:rPr lang="en-US" sz="2000" dirty="0">
                          <a:latin typeface="+mn-lt"/>
                        </a:rPr>
                        <a:t>2023</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extLst>
                  <a:ext uri="{0D108BD9-81ED-4DB2-BD59-A6C34878D82A}">
                    <a16:rowId xmlns:a16="http://schemas.microsoft.com/office/drawing/2014/main" val="2117005535"/>
                  </a:ext>
                </a:extLst>
              </a:tr>
              <a:tr h="373380">
                <a:tc>
                  <a:txBody>
                    <a:bodyPr/>
                    <a:lstStyle/>
                    <a:p>
                      <a:pPr algn="ctr"/>
                      <a:r>
                        <a:rPr lang="en-US" sz="2000" dirty="0">
                          <a:latin typeface="+mn-lt"/>
                        </a:rPr>
                        <a:t>Bristol</a:t>
                      </a:r>
                      <a:endParaRPr lang="en-US" sz="2000"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fontAlgn="ctr"/>
                      <a:r>
                        <a:rPr lang="en-US" sz="2000" b="0" i="0" u="none" strike="noStrike">
                          <a:solidFill>
                            <a:srgbClr val="000000"/>
                          </a:solidFill>
                          <a:effectLst/>
                          <a:latin typeface="Calibri" panose="020F0502020204030204" pitchFamily="34" charset="0"/>
                        </a:rPr>
                        <a:t>2.0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b"/>
                      <a:r>
                        <a:rPr lang="en-US" sz="2000" b="0" i="0" u="none" strike="noStrike">
                          <a:effectLst/>
                          <a:latin typeface="Calibri" panose="020F0502020204030204" pitchFamily="34" charset="0"/>
                        </a:rPr>
                        <a:t>0.0</a:t>
                      </a:r>
                    </a:p>
                  </a:txBody>
                  <a:tcPr marL="6350" marR="6350" marT="6350" marB="0" anchor="ctr"/>
                </a:tc>
                <a:extLst>
                  <a:ext uri="{0D108BD9-81ED-4DB2-BD59-A6C34878D82A}">
                    <a16:rowId xmlns:a16="http://schemas.microsoft.com/office/drawing/2014/main" val="10289915"/>
                  </a:ext>
                </a:extLst>
              </a:tr>
              <a:tr h="373380">
                <a:tc>
                  <a:txBody>
                    <a:bodyPr/>
                    <a:lstStyle/>
                    <a:p>
                      <a:pPr algn="ctr"/>
                      <a:r>
                        <a:rPr lang="en-US" sz="2000" u="none" dirty="0">
                          <a:latin typeface="+mn-lt"/>
                        </a:rPr>
                        <a:t>Kent</a:t>
                      </a:r>
                      <a:endParaRPr lang="en-US" sz="2000" u="none" dirty="0">
                        <a:latin typeface="+mn-lt"/>
                        <a:ea typeface="Segoe UI" panose="020B0502040204020203" pitchFamily="34" charset="0"/>
                        <a:cs typeface="Segoe UI" panose="020B0502040204020203" pitchFamily="34" charset="0"/>
                      </a:endParaRPr>
                    </a:p>
                  </a:txBody>
                  <a:tcPr marL="68580" marR="68580" marT="34290" marB="34290" anchor="ctr"/>
                </a:tc>
                <a:tc>
                  <a:txBody>
                    <a:bodyPr/>
                    <a:lstStyle/>
                    <a:p>
                      <a:pPr algn="ctr" fontAlgn="ctr"/>
                      <a:r>
                        <a:rPr lang="en-US" sz="2000" b="0" i="0" u="none" strike="noStrike">
                          <a:solidFill>
                            <a:srgbClr val="000000"/>
                          </a:solidFill>
                          <a:effectLst/>
                          <a:latin typeface="Calibri" panose="020F0502020204030204" pitchFamily="34" charset="0"/>
                        </a:rPr>
                        <a:t>1.2</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0.6</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1.2</a:t>
                      </a:r>
                    </a:p>
                  </a:txBody>
                  <a:tcPr marL="6350" marR="6350" marT="6350" marB="0" anchor="ctr"/>
                </a:tc>
                <a:tc>
                  <a:txBody>
                    <a:bodyPr/>
                    <a:lstStyle/>
                    <a:p>
                      <a:pPr algn="ctr" fontAlgn="b"/>
                      <a:r>
                        <a:rPr lang="en-US" sz="2000" b="0" i="0" u="none" strike="noStrike">
                          <a:effectLst/>
                          <a:latin typeface="Calibri" panose="020F0502020204030204" pitchFamily="34" charset="0"/>
                        </a:rPr>
                        <a:t>0.0</a:t>
                      </a:r>
                    </a:p>
                  </a:txBody>
                  <a:tcPr marL="6350" marR="6350" marT="6350" marB="0" anchor="ctr"/>
                </a:tc>
                <a:extLst>
                  <a:ext uri="{0D108BD9-81ED-4DB2-BD59-A6C34878D82A}">
                    <a16:rowId xmlns:a16="http://schemas.microsoft.com/office/drawing/2014/main" val="4116497802"/>
                  </a:ext>
                </a:extLst>
              </a:tr>
              <a:tr h="373380">
                <a:tc>
                  <a:txBody>
                    <a:bodyPr/>
                    <a:lstStyle/>
                    <a:p>
                      <a:pPr algn="ctr"/>
                      <a:r>
                        <a:rPr lang="en-US" sz="2000" u="none" dirty="0">
                          <a:latin typeface="+mn-lt"/>
                          <a:ea typeface="Segoe UI" panose="020B0502040204020203" pitchFamily="34" charset="0"/>
                          <a:cs typeface="Segoe UI" panose="020B0502040204020203" pitchFamily="34" charset="0"/>
                        </a:rPr>
                        <a:t>Newport</a:t>
                      </a:r>
                    </a:p>
                  </a:txBody>
                  <a:tcPr marL="68580" marR="68580" marT="34290" marB="34290" anchor="ctr"/>
                </a:tc>
                <a:tc>
                  <a:txBody>
                    <a:bodyPr/>
                    <a:lstStyle/>
                    <a:p>
                      <a:pPr algn="ctr" fontAlgn="ctr"/>
                      <a:r>
                        <a:rPr lang="en-US" sz="2000" b="0" i="0" u="none" strike="noStrike">
                          <a:solidFill>
                            <a:srgbClr val="000000"/>
                          </a:solidFill>
                          <a:effectLst/>
                          <a:latin typeface="Calibri" panose="020F0502020204030204" pitchFamily="34" charset="0"/>
                        </a:rPr>
                        <a:t>1.2</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b"/>
                      <a:r>
                        <a:rPr lang="en-US" sz="2000" b="0" i="0" u="none" strike="noStrike">
                          <a:effectLst/>
                          <a:latin typeface="Calibri" panose="020F0502020204030204" pitchFamily="34" charset="0"/>
                        </a:rPr>
                        <a:t>1.2</a:t>
                      </a:r>
                    </a:p>
                  </a:txBody>
                  <a:tcPr marL="6350" marR="6350" marT="6350" marB="0" anchor="ctr"/>
                </a:tc>
                <a:extLst>
                  <a:ext uri="{0D108BD9-81ED-4DB2-BD59-A6C34878D82A}">
                    <a16:rowId xmlns:a16="http://schemas.microsoft.com/office/drawing/2014/main" val="1445061929"/>
                  </a:ext>
                </a:extLst>
              </a:tr>
              <a:tr h="373380">
                <a:tc>
                  <a:txBody>
                    <a:bodyPr/>
                    <a:lstStyle/>
                    <a:p>
                      <a:pPr algn="ctr"/>
                      <a:r>
                        <a:rPr lang="en-US" sz="2000" u="none" dirty="0">
                          <a:latin typeface="+mn-lt"/>
                          <a:ea typeface="Segoe UI" panose="020B0502040204020203" pitchFamily="34" charset="0"/>
                          <a:cs typeface="Segoe UI" panose="020B0502040204020203" pitchFamily="34" charset="0"/>
                        </a:rPr>
                        <a:t>Providence</a:t>
                      </a:r>
                    </a:p>
                  </a:txBody>
                  <a:tcPr marL="68580" marR="68580" marT="34290" marB="34290" anchor="ctr"/>
                </a:tc>
                <a:tc>
                  <a:txBody>
                    <a:bodyPr/>
                    <a:lstStyle/>
                    <a:p>
                      <a:pPr algn="ctr" fontAlgn="ctr"/>
                      <a:r>
                        <a:rPr lang="en-US" sz="2000" b="0" i="0" u="none" strike="noStrike">
                          <a:solidFill>
                            <a:srgbClr val="000000"/>
                          </a:solidFill>
                          <a:effectLst/>
                          <a:latin typeface="Calibri" panose="020F0502020204030204" pitchFamily="34" charset="0"/>
                        </a:rPr>
                        <a:t>1.6</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1.1</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2.5</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2.2</a:t>
                      </a:r>
                    </a:p>
                  </a:txBody>
                  <a:tcPr marL="6350" marR="6350" marT="6350" marB="0" anchor="ctr"/>
                </a:tc>
                <a:tc>
                  <a:txBody>
                    <a:bodyPr/>
                    <a:lstStyle/>
                    <a:p>
                      <a:pPr algn="ctr" fontAlgn="b"/>
                      <a:r>
                        <a:rPr lang="en-US" sz="2000" b="0" i="0" u="none" strike="noStrike">
                          <a:effectLst/>
                          <a:latin typeface="Calibri" panose="020F0502020204030204" pitchFamily="34" charset="0"/>
                        </a:rPr>
                        <a:t>4.0</a:t>
                      </a:r>
                    </a:p>
                  </a:txBody>
                  <a:tcPr marL="6350" marR="6350" marT="6350" marB="0" anchor="ctr"/>
                </a:tc>
                <a:extLst>
                  <a:ext uri="{0D108BD9-81ED-4DB2-BD59-A6C34878D82A}">
                    <a16:rowId xmlns:a16="http://schemas.microsoft.com/office/drawing/2014/main" val="2077340837"/>
                  </a:ext>
                </a:extLst>
              </a:tr>
              <a:tr h="373380">
                <a:tc>
                  <a:txBody>
                    <a:bodyPr/>
                    <a:lstStyle/>
                    <a:p>
                      <a:pPr algn="ctr"/>
                      <a:r>
                        <a:rPr lang="en-US" sz="2000" u="none" dirty="0">
                          <a:latin typeface="+mn-lt"/>
                          <a:ea typeface="Segoe UI" panose="020B0502040204020203" pitchFamily="34" charset="0"/>
                          <a:cs typeface="Segoe UI" panose="020B0502040204020203" pitchFamily="34" charset="0"/>
                        </a:rPr>
                        <a:t>Washington</a:t>
                      </a:r>
                    </a:p>
                  </a:txBody>
                  <a:tcPr marL="68580" marR="68580" marT="34290" marB="3429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0.0</a:t>
                      </a:r>
                    </a:p>
                  </a:txBody>
                  <a:tcPr marL="6350" marR="6350" marT="6350" marB="0" anchor="ctr"/>
                </a:tc>
                <a:tc>
                  <a:txBody>
                    <a:bodyPr/>
                    <a:lstStyle/>
                    <a:p>
                      <a:pPr algn="ctr" fontAlgn="ctr"/>
                      <a:r>
                        <a:rPr lang="en-US" sz="2000" b="0" i="0" u="none" strike="noStrike">
                          <a:solidFill>
                            <a:srgbClr val="000000"/>
                          </a:solidFill>
                          <a:effectLst/>
                          <a:latin typeface="Calibri" panose="020F0502020204030204" pitchFamily="34" charset="0"/>
                        </a:rPr>
                        <a:t>0.8</a:t>
                      </a:r>
                    </a:p>
                  </a:txBody>
                  <a:tcPr marL="6350" marR="6350" marT="6350" marB="0" anchor="ctr"/>
                </a:tc>
                <a:tc>
                  <a:txBody>
                    <a:bodyPr/>
                    <a:lstStyle/>
                    <a:p>
                      <a:pPr algn="ctr" fontAlgn="b"/>
                      <a:r>
                        <a:rPr lang="en-US" sz="2000" b="0" i="0" u="none" strike="noStrike" dirty="0">
                          <a:effectLst/>
                          <a:latin typeface="Calibri" panose="020F0502020204030204" pitchFamily="34" charset="0"/>
                        </a:rPr>
                        <a:t>0.0</a:t>
                      </a:r>
                    </a:p>
                  </a:txBody>
                  <a:tcPr marL="6350" marR="6350" marT="6350" marB="0" anchor="ctr"/>
                </a:tc>
                <a:extLst>
                  <a:ext uri="{0D108BD9-81ED-4DB2-BD59-A6C34878D82A}">
                    <a16:rowId xmlns:a16="http://schemas.microsoft.com/office/drawing/2014/main" val="4138993377"/>
                  </a:ext>
                </a:extLst>
              </a:tr>
            </a:tbl>
          </a:graphicData>
        </a:graphic>
      </p:graphicFrame>
    </p:spTree>
    <p:extLst>
      <p:ext uri="{BB962C8B-B14F-4D97-AF65-F5344CB8AC3E}">
        <p14:creationId xmlns:p14="http://schemas.microsoft.com/office/powerpoint/2010/main" val="995650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0C8C8-B393-629C-2053-98637B1AF218}"/>
              </a:ext>
            </a:extLst>
          </p:cNvPr>
          <p:cNvSpPr>
            <a:spLocks noGrp="1"/>
          </p:cNvSpPr>
          <p:nvPr>
            <p:ph type="title"/>
          </p:nvPr>
        </p:nvSpPr>
        <p:spPr/>
        <p:txBody>
          <a:bodyPr/>
          <a:lstStyle/>
          <a:p>
            <a:r>
              <a:rPr lang="en-US" dirty="0"/>
              <a:t>Data Sources</a:t>
            </a:r>
          </a:p>
        </p:txBody>
      </p:sp>
      <p:sp>
        <p:nvSpPr>
          <p:cNvPr id="3" name="Content Placeholder 2">
            <a:extLst>
              <a:ext uri="{FF2B5EF4-FFF2-40B4-BE49-F238E27FC236}">
                <a16:creationId xmlns:a16="http://schemas.microsoft.com/office/drawing/2014/main" id="{A59DE375-3398-10DF-3064-22C1A4B9B4B1}"/>
              </a:ext>
            </a:extLst>
          </p:cNvPr>
          <p:cNvSpPr>
            <a:spLocks noGrp="1"/>
          </p:cNvSpPr>
          <p:nvPr>
            <p:ph idx="1"/>
          </p:nvPr>
        </p:nvSpPr>
        <p:spPr>
          <a:xfrm>
            <a:off x="225630" y="1330036"/>
            <a:ext cx="8918369" cy="5426299"/>
          </a:xfrm>
        </p:spPr>
        <p:txBody>
          <a:bodyPr>
            <a:normAutofit fontScale="92500" lnSpcReduction="10000"/>
          </a:bodyPr>
          <a:lstStyle/>
          <a:p>
            <a:pPr marL="0" marR="0" indent="0">
              <a:spcBef>
                <a:spcPts val="0"/>
              </a:spcBef>
              <a:spcAft>
                <a:spcPts val="0"/>
              </a:spcAft>
              <a:buNone/>
            </a:pPr>
            <a:r>
              <a:rPr lang="en-US" sz="2600" dirty="0">
                <a:solidFill>
                  <a:srgbClr val="000000"/>
                </a:solidFill>
                <a:effectLst/>
                <a:latin typeface="Times New Roman" panose="02020603050405020304" pitchFamily="18" charset="0"/>
                <a:ea typeface="Times New Roman" panose="02020603050405020304" pitchFamily="18" charset="0"/>
              </a:rPr>
              <a:t>Rates are expressed as cases per 100,000 population. Rates for years 2014-2016 were calculated using the population of Rhode Island as determined by the 2010 U.S. Census; rates for years 2017-2021 were calculated using the population of Rhode Island as determined by the 2016 U.S. RI Census Estimate; rates for years 2022-2023 were calculated using the population of Rhode Island as determined by the 2021 1-Year ACS. </a:t>
            </a:r>
            <a:endParaRPr lang="en-US" sz="2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sz="2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600" dirty="0">
                <a:effectLst/>
                <a:latin typeface="Times New Roman" panose="02020603050405020304" pitchFamily="18" charset="0"/>
                <a:ea typeface="Times New Roman" panose="02020603050405020304" pitchFamily="18" charset="0"/>
              </a:rPr>
              <a:t>Notes: Values less than five are suppressed for confidentiality. If these data are used in a publication, please acknowledge the RI Department of Health, Division of Emergency Preparedness and Infectious Disease. </a:t>
            </a:r>
          </a:p>
          <a:p>
            <a:pPr marL="0" marR="0" indent="0">
              <a:spcBef>
                <a:spcPts val="0"/>
              </a:spcBef>
              <a:spcAft>
                <a:spcPts val="0"/>
              </a:spcAft>
              <a:buNone/>
            </a:pPr>
            <a:endParaRPr lang="en-US" sz="2600" dirty="0">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600" dirty="0">
                <a:effectLst/>
                <a:latin typeface="Times New Roman" panose="02020603050405020304" pitchFamily="18" charset="0"/>
                <a:ea typeface="Times New Roman" panose="02020603050405020304" pitchFamily="18" charset="0"/>
              </a:rPr>
              <a:t>CONFIDENTIALITY NOTICE: This data is privileged, confidential, and/or otherwise protected from disclosure to anyone other than its intended recipient(s). Any dissemination or use of this data or its contents by persons other than the intended recipient(s) is strictly prohibited.</a:t>
            </a:r>
          </a:p>
          <a:p>
            <a:endParaRPr lang="en-US" dirty="0"/>
          </a:p>
        </p:txBody>
      </p:sp>
    </p:spTree>
    <p:extLst>
      <p:ext uri="{BB962C8B-B14F-4D97-AF65-F5344CB8AC3E}">
        <p14:creationId xmlns:p14="http://schemas.microsoft.com/office/powerpoint/2010/main" val="1419056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326A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26ABC"/>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0880" y="723899"/>
            <a:ext cx="2222239" cy="2222239"/>
          </a:xfrm>
          <a:prstGeom prst="rect">
            <a:avLst/>
          </a:prstGeom>
        </p:spPr>
      </p:pic>
      <p:sp>
        <p:nvSpPr>
          <p:cNvPr id="6" name="TextBox 5"/>
          <p:cNvSpPr txBox="1"/>
          <p:nvPr/>
        </p:nvSpPr>
        <p:spPr>
          <a:xfrm>
            <a:off x="0" y="4310395"/>
            <a:ext cx="8514955" cy="2062103"/>
          </a:xfrm>
          <a:prstGeom prst="rect">
            <a:avLst/>
          </a:prstGeom>
          <a:noFill/>
        </p:spPr>
        <p:txBody>
          <a:bodyPr wrap="square" rtlCol="0">
            <a:spAutoFit/>
          </a:bodyPr>
          <a:lstStyle/>
          <a:p>
            <a:r>
              <a:rPr lang="en-US" sz="2800" dirty="0">
                <a:solidFill>
                  <a:schemeClr val="bg1"/>
                </a:solidFill>
                <a:latin typeface="Arial" panose="020B0604020202020204" pitchFamily="34" charset="0"/>
                <a:cs typeface="Arial" panose="020B0604020202020204" pitchFamily="34" charset="0"/>
              </a:rPr>
              <a:t>Updated: May 2024</a:t>
            </a:r>
          </a:p>
          <a:p>
            <a:endParaRPr lang="en-US" sz="2800" dirty="0">
              <a:solidFill>
                <a:schemeClr val="bg1"/>
              </a:solidFill>
              <a:latin typeface="Arial" panose="020B0604020202020204" pitchFamily="34" charset="0"/>
              <a:cs typeface="Arial" panose="020B0604020202020204" pitchFamily="34" charset="0"/>
            </a:endParaRPr>
          </a:p>
          <a:p>
            <a:r>
              <a:rPr lang="en-US" sz="2400" dirty="0">
                <a:solidFill>
                  <a:schemeClr val="bg1"/>
                </a:solidFill>
                <a:latin typeface="Arial" panose="020B0604020202020204" pitchFamily="34" charset="0"/>
                <a:cs typeface="Arial" panose="020B0604020202020204" pitchFamily="34" charset="0"/>
              </a:rPr>
              <a:t>Rhode Island Department of Health</a:t>
            </a:r>
          </a:p>
          <a:p>
            <a:r>
              <a:rPr lang="en-US" sz="2400" dirty="0">
                <a:solidFill>
                  <a:schemeClr val="bg1"/>
                </a:solidFill>
                <a:latin typeface="Arial" panose="020B0604020202020204" pitchFamily="34" charset="0"/>
                <a:cs typeface="Arial" panose="020B0604020202020204" pitchFamily="34" charset="0"/>
              </a:rPr>
              <a:t>Division of Emergency Preparedness &amp; Infectious Disease</a:t>
            </a:r>
          </a:p>
          <a:p>
            <a:r>
              <a:rPr lang="en-US" sz="2400" dirty="0">
                <a:solidFill>
                  <a:schemeClr val="bg1"/>
                </a:solidFill>
                <a:latin typeface="Arial" panose="020B0604020202020204" pitchFamily="34" charset="0"/>
                <a:cs typeface="Arial" panose="020B0604020202020204" pitchFamily="34" charset="0"/>
              </a:rPr>
              <a:t>Center for HIV, Hepatitis, STD, and TB Epidemiology</a:t>
            </a:r>
          </a:p>
        </p:txBody>
      </p:sp>
    </p:spTree>
    <p:extLst>
      <p:ext uri="{BB962C8B-B14F-4D97-AF65-F5344CB8AC3E}">
        <p14:creationId xmlns:p14="http://schemas.microsoft.com/office/powerpoint/2010/main" val="318624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70A5A-65B6-E4FE-9CF9-93BC33A2BB77}"/>
              </a:ext>
            </a:extLst>
          </p:cNvPr>
          <p:cNvSpPr>
            <a:spLocks noGrp="1"/>
          </p:cNvSpPr>
          <p:nvPr>
            <p:ph type="title"/>
          </p:nvPr>
        </p:nvSpPr>
        <p:spPr/>
        <p:txBody>
          <a:bodyPr/>
          <a:lstStyle/>
          <a:p>
            <a:r>
              <a:rPr lang="en-US" dirty="0"/>
              <a:t>About Tuberculosis </a:t>
            </a:r>
          </a:p>
        </p:txBody>
      </p:sp>
      <p:sp>
        <p:nvSpPr>
          <p:cNvPr id="3" name="Content Placeholder 2">
            <a:extLst>
              <a:ext uri="{FF2B5EF4-FFF2-40B4-BE49-F238E27FC236}">
                <a16:creationId xmlns:a16="http://schemas.microsoft.com/office/drawing/2014/main" id="{96D77111-68E3-04FC-F77F-BD26453347DA}"/>
              </a:ext>
            </a:extLst>
          </p:cNvPr>
          <p:cNvSpPr>
            <a:spLocks noGrp="1"/>
          </p:cNvSpPr>
          <p:nvPr>
            <p:ph idx="1"/>
          </p:nvPr>
        </p:nvSpPr>
        <p:spPr>
          <a:xfrm>
            <a:off x="110468" y="1272674"/>
            <a:ext cx="8923064" cy="5483662"/>
          </a:xfrm>
        </p:spPr>
        <p:txBody>
          <a:bodyPr>
            <a:normAutofit fontScale="92500" lnSpcReduction="20000"/>
          </a:bodyPr>
          <a:lstStyle/>
          <a:p>
            <a:pPr marL="214313" indent="-214313">
              <a:buFont typeface="Arial" panose="020B0604020202020204" pitchFamily="34" charset="0"/>
              <a:buChar char="•"/>
            </a:pPr>
            <a:r>
              <a:rPr lang="en-US" sz="2600" b="0" dirty="0">
                <a:solidFill>
                  <a:schemeClr val="tx1"/>
                </a:solidFill>
                <a:latin typeface="+mn-lt"/>
                <a:ea typeface="Segoe UI" panose="020B0502040204020203" pitchFamily="34" charset="0"/>
                <a:cs typeface="Arial" panose="020B0604020202020204" pitchFamily="34" charset="0"/>
              </a:rPr>
              <a:t>Tuberculosis (TB) is caused by the </a:t>
            </a:r>
            <a:r>
              <a:rPr lang="en-US" sz="2600" b="0" i="1" dirty="0">
                <a:solidFill>
                  <a:schemeClr val="tx1"/>
                </a:solidFill>
                <a:latin typeface="+mn-lt"/>
                <a:ea typeface="Segoe UI" panose="020B0502040204020203" pitchFamily="34" charset="0"/>
                <a:cs typeface="Arial" panose="020B0604020202020204" pitchFamily="34" charset="0"/>
              </a:rPr>
              <a:t>Mycobacterium tuberculosis</a:t>
            </a:r>
            <a:r>
              <a:rPr lang="en-US" sz="2600" b="0" dirty="0">
                <a:solidFill>
                  <a:schemeClr val="tx1"/>
                </a:solidFill>
                <a:latin typeface="+mn-lt"/>
                <a:ea typeface="Segoe UI" panose="020B0502040204020203" pitchFamily="34" charset="0"/>
                <a:cs typeface="Arial" panose="020B0604020202020204" pitchFamily="34" charset="0"/>
              </a:rPr>
              <a:t> bacteria.</a:t>
            </a:r>
          </a:p>
          <a:p>
            <a:endParaRPr lang="en-US" sz="2600" b="0" dirty="0">
              <a:solidFill>
                <a:schemeClr val="tx1"/>
              </a:solidFill>
              <a:latin typeface="+mn-lt"/>
              <a:ea typeface="Segoe UI" panose="020B0502040204020203" pitchFamily="34" charset="0"/>
              <a:cs typeface="Arial" panose="020B0604020202020204" pitchFamily="34" charset="0"/>
            </a:endParaRPr>
          </a:p>
          <a:p>
            <a:pPr marL="214313" indent="-214313">
              <a:buFont typeface="Arial" panose="020B0604020202020204" pitchFamily="34" charset="0"/>
              <a:buChar char="•"/>
            </a:pPr>
            <a:r>
              <a:rPr lang="en-US" sz="2600" b="0" dirty="0">
                <a:solidFill>
                  <a:schemeClr val="tx1"/>
                </a:solidFill>
                <a:latin typeface="+mn-lt"/>
                <a:ea typeface="Segoe UI" panose="020B0502040204020203" pitchFamily="34" charset="0"/>
                <a:cs typeface="Arial" panose="020B0604020202020204" pitchFamily="34" charset="0"/>
              </a:rPr>
              <a:t>TB bacteria are spread through the air and are transmitted by those with infectious active disease in the lungs or throat (pulmonary TB).</a:t>
            </a:r>
          </a:p>
          <a:p>
            <a:pPr marL="0" indent="0">
              <a:buNone/>
            </a:pPr>
            <a:endParaRPr lang="en-US" sz="2600" b="0" dirty="0">
              <a:solidFill>
                <a:schemeClr val="tx1"/>
              </a:solidFill>
              <a:latin typeface="+mn-lt"/>
              <a:ea typeface="Segoe UI" panose="020B0502040204020203" pitchFamily="34" charset="0"/>
              <a:cs typeface="Arial" panose="020B0604020202020204" pitchFamily="34" charset="0"/>
            </a:endParaRPr>
          </a:p>
          <a:p>
            <a:pPr marL="214313" indent="-214313"/>
            <a:r>
              <a:rPr lang="en-US" sz="2600" b="0" dirty="0">
                <a:solidFill>
                  <a:schemeClr val="tx1"/>
                </a:solidFill>
                <a:latin typeface="+mn-lt"/>
                <a:ea typeface="Segoe UI" panose="020B0502040204020203" pitchFamily="34" charset="0"/>
                <a:cs typeface="Arial" panose="020B0604020202020204" pitchFamily="34" charset="0"/>
              </a:rPr>
              <a:t>Symptoms of active pulmonary TB disease include cough, fever, night sweats, hemoptysis (coughing up blood), and weight loss.</a:t>
            </a:r>
          </a:p>
          <a:p>
            <a:pPr marL="214313" indent="-214313">
              <a:buFont typeface="Arial" panose="020B0604020202020204" pitchFamily="34" charset="0"/>
              <a:buChar char="•"/>
            </a:pPr>
            <a:endParaRPr lang="en-US" sz="2600" b="0" dirty="0">
              <a:solidFill>
                <a:schemeClr val="tx1"/>
              </a:solidFill>
              <a:latin typeface="+mn-lt"/>
              <a:ea typeface="Segoe UI" panose="020B0502040204020203" pitchFamily="34" charset="0"/>
              <a:cs typeface="Arial" panose="020B0604020202020204" pitchFamily="34" charset="0"/>
            </a:endParaRPr>
          </a:p>
          <a:p>
            <a:pPr marL="214313" indent="-214313">
              <a:buFont typeface="Arial" panose="020B0604020202020204" pitchFamily="34" charset="0"/>
              <a:buChar char="•"/>
            </a:pPr>
            <a:r>
              <a:rPr lang="en-US" sz="2600" dirty="0">
                <a:latin typeface="+mn-lt"/>
                <a:ea typeface="Segoe UI" panose="020B0502040204020203" pitchFamily="34" charset="0"/>
              </a:rPr>
              <a:t>It is estimated that ~</a:t>
            </a:r>
            <a:r>
              <a:rPr lang="en-US" sz="2600" b="0" dirty="0">
                <a:solidFill>
                  <a:schemeClr val="tx1"/>
                </a:solidFill>
                <a:latin typeface="+mn-lt"/>
                <a:ea typeface="Segoe UI" panose="020B0502040204020203" pitchFamily="34" charset="0"/>
                <a:cs typeface="Arial" panose="020B0604020202020204" pitchFamily="34" charset="0"/>
              </a:rPr>
              <a:t>15% of foreign-born persons</a:t>
            </a:r>
            <a:r>
              <a:rPr lang="en-US" sz="2600" dirty="0">
                <a:latin typeface="+mn-lt"/>
                <a:ea typeface="Segoe UI" panose="020B0502040204020203" pitchFamily="34" charset="0"/>
              </a:rPr>
              <a:t> </a:t>
            </a:r>
            <a:r>
              <a:rPr lang="en-US" sz="2600" b="0" dirty="0">
                <a:solidFill>
                  <a:schemeClr val="tx1"/>
                </a:solidFill>
                <a:latin typeface="+mn-lt"/>
                <a:ea typeface="Segoe UI" panose="020B0502040204020203" pitchFamily="34" charset="0"/>
                <a:cs typeface="Arial" panose="020B0604020202020204" pitchFamily="34" charset="0"/>
              </a:rPr>
              <a:t>have latent TB infection (LTBI). </a:t>
            </a:r>
          </a:p>
          <a:p>
            <a:pPr marL="214313" indent="-214313">
              <a:buFont typeface="Arial" panose="020B0604020202020204" pitchFamily="34" charset="0"/>
              <a:buChar char="•"/>
            </a:pPr>
            <a:endParaRPr lang="en-US" sz="2600" dirty="0">
              <a:latin typeface="+mn-lt"/>
              <a:ea typeface="Segoe UI" panose="020B0502040204020203" pitchFamily="34" charset="0"/>
            </a:endParaRPr>
          </a:p>
          <a:p>
            <a:pPr marL="214313" indent="-214313">
              <a:buFont typeface="Arial" panose="020B0604020202020204" pitchFamily="34" charset="0"/>
              <a:buChar char="•"/>
            </a:pPr>
            <a:r>
              <a:rPr lang="en-US" sz="2600" b="0" dirty="0">
                <a:solidFill>
                  <a:schemeClr val="tx1"/>
                </a:solidFill>
                <a:latin typeface="+mn-lt"/>
                <a:ea typeface="Segoe UI" panose="020B0502040204020203" pitchFamily="34" charset="0"/>
                <a:cs typeface="Arial" panose="020B0604020202020204" pitchFamily="34" charset="0"/>
              </a:rPr>
              <a:t>Those with LTBI have no symptoms and cannot spread TB bacteria.</a:t>
            </a:r>
          </a:p>
          <a:p>
            <a:endParaRPr lang="en-US" sz="2600" b="0" dirty="0">
              <a:solidFill>
                <a:schemeClr val="tx1"/>
              </a:solidFill>
              <a:latin typeface="+mn-lt"/>
              <a:ea typeface="Segoe UI" panose="020B0502040204020203" pitchFamily="34" charset="0"/>
              <a:cs typeface="Arial" panose="020B0604020202020204" pitchFamily="34" charset="0"/>
            </a:endParaRPr>
          </a:p>
          <a:p>
            <a:pPr marL="214313" indent="-214313">
              <a:buFont typeface="Arial" panose="020B0604020202020204" pitchFamily="34" charset="0"/>
              <a:buChar char="•"/>
            </a:pPr>
            <a:r>
              <a:rPr lang="en-US" sz="2600" b="0" dirty="0">
                <a:solidFill>
                  <a:schemeClr val="tx1"/>
                </a:solidFill>
                <a:latin typeface="+mn-lt"/>
                <a:ea typeface="Segoe UI" panose="020B0502040204020203" pitchFamily="34" charset="0"/>
                <a:cs typeface="Arial" panose="020B0604020202020204" pitchFamily="34" charset="0"/>
              </a:rPr>
              <a:t>About 5-10% of people with LTBI will develop active TB disease in their lifetime; treatment reduces this risk.</a:t>
            </a:r>
          </a:p>
          <a:p>
            <a:endParaRPr lang="en-US" sz="2600" b="0" dirty="0">
              <a:solidFill>
                <a:schemeClr val="tx1"/>
              </a:solidFill>
              <a:latin typeface="+mn-lt"/>
              <a:ea typeface="Segoe UI" panose="020B0502040204020203" pitchFamily="34" charset="0"/>
              <a:cs typeface="Arial" panose="020B0604020202020204" pitchFamily="34" charset="0"/>
            </a:endParaRPr>
          </a:p>
          <a:p>
            <a:endParaRPr lang="en-US" sz="2400" dirty="0"/>
          </a:p>
        </p:txBody>
      </p:sp>
    </p:spTree>
    <p:extLst>
      <p:ext uri="{BB962C8B-B14F-4D97-AF65-F5344CB8AC3E}">
        <p14:creationId xmlns:p14="http://schemas.microsoft.com/office/powerpoint/2010/main" val="3297259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F97A2-9272-DE1F-8834-AB0E07B336BC}"/>
              </a:ext>
            </a:extLst>
          </p:cNvPr>
          <p:cNvSpPr>
            <a:spLocks noGrp="1"/>
          </p:cNvSpPr>
          <p:nvPr>
            <p:ph type="title"/>
          </p:nvPr>
        </p:nvSpPr>
        <p:spPr/>
        <p:txBody>
          <a:bodyPr>
            <a:normAutofit fontScale="90000"/>
          </a:bodyPr>
          <a:lstStyle/>
          <a:p>
            <a:r>
              <a:rPr lang="en-US" sz="3600" dirty="0">
                <a:solidFill>
                  <a:schemeClr val="bg1"/>
                </a:solidFill>
              </a:rPr>
              <a:t>Data Overview, </a:t>
            </a:r>
            <a:br>
              <a:rPr lang="en-US" sz="3600" dirty="0">
                <a:solidFill>
                  <a:schemeClr val="bg1"/>
                </a:solidFill>
              </a:rPr>
            </a:br>
            <a:r>
              <a:rPr lang="en-US" sz="3600" dirty="0">
                <a:solidFill>
                  <a:schemeClr val="bg1"/>
                </a:solidFill>
              </a:rPr>
              <a:t>Tuberculosis in Rhode Island 2023</a:t>
            </a:r>
            <a:endParaRPr lang="en-US" dirty="0"/>
          </a:p>
        </p:txBody>
      </p:sp>
      <p:sp>
        <p:nvSpPr>
          <p:cNvPr id="3" name="Content Placeholder 2">
            <a:extLst>
              <a:ext uri="{FF2B5EF4-FFF2-40B4-BE49-F238E27FC236}">
                <a16:creationId xmlns:a16="http://schemas.microsoft.com/office/drawing/2014/main" id="{601B37C5-C489-BC82-0468-16D567AE1FED}"/>
              </a:ext>
            </a:extLst>
          </p:cNvPr>
          <p:cNvSpPr>
            <a:spLocks noGrp="1"/>
          </p:cNvSpPr>
          <p:nvPr>
            <p:ph idx="1"/>
          </p:nvPr>
        </p:nvSpPr>
        <p:spPr>
          <a:xfrm>
            <a:off x="326164" y="1526674"/>
            <a:ext cx="8036786" cy="4991230"/>
          </a:xfrm>
        </p:spPr>
        <p:txBody>
          <a:bodyPr>
            <a:normAutofit fontScale="92500" lnSpcReduction="10000"/>
          </a:bodyPr>
          <a:lstStyle/>
          <a:p>
            <a:r>
              <a:rPr lang="en-US" dirty="0">
                <a:latin typeface="+mn-lt"/>
              </a:rPr>
              <a:t>In 2023, there were 27 cases of active TB in Rhode Island</a:t>
            </a:r>
          </a:p>
          <a:p>
            <a:pPr lvl="1"/>
            <a:r>
              <a:rPr lang="en-US" sz="2800" dirty="0">
                <a:latin typeface="+mn-lt"/>
              </a:rPr>
              <a:t>81% foreign-born </a:t>
            </a:r>
          </a:p>
          <a:p>
            <a:endParaRPr lang="en-US" dirty="0">
              <a:latin typeface="+mn-lt"/>
            </a:endParaRPr>
          </a:p>
          <a:p>
            <a:r>
              <a:rPr lang="en-US" dirty="0">
                <a:latin typeface="+mn-lt"/>
              </a:rPr>
              <a:t>The incidence rate was 2.5 cases of active disease per 100,000 population</a:t>
            </a:r>
          </a:p>
          <a:p>
            <a:endParaRPr lang="en-US" dirty="0">
              <a:latin typeface="+mn-lt"/>
            </a:endParaRPr>
          </a:p>
          <a:p>
            <a:r>
              <a:rPr lang="en-US" dirty="0">
                <a:latin typeface="+mn-lt"/>
              </a:rPr>
              <a:t>Cases increased 286% since 2020 </a:t>
            </a:r>
          </a:p>
          <a:p>
            <a:pPr marL="0" indent="0">
              <a:buNone/>
            </a:pPr>
            <a:endParaRPr lang="en-US" dirty="0">
              <a:latin typeface="+mn-lt"/>
            </a:endParaRPr>
          </a:p>
          <a:p>
            <a:r>
              <a:rPr lang="en-US" dirty="0">
                <a:latin typeface="+mn-lt"/>
              </a:rPr>
              <a:t>Cases increased 59% since 2021 and 2022  </a:t>
            </a:r>
          </a:p>
          <a:p>
            <a:endParaRPr lang="en-US" dirty="0">
              <a:latin typeface="+mn-lt"/>
            </a:endParaRPr>
          </a:p>
          <a:p>
            <a:r>
              <a:rPr lang="en-US" dirty="0">
                <a:latin typeface="+mn-lt"/>
              </a:rPr>
              <a:t>Annually, the highest rates of TB disease are seen in Providence County </a:t>
            </a:r>
          </a:p>
        </p:txBody>
      </p:sp>
    </p:spTree>
    <p:extLst>
      <p:ext uri="{BB962C8B-B14F-4D97-AF65-F5344CB8AC3E}">
        <p14:creationId xmlns:p14="http://schemas.microsoft.com/office/powerpoint/2010/main" val="1867781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40C79-BE59-0517-FE1E-EFB6A2D670FF}"/>
              </a:ext>
            </a:extLst>
          </p:cNvPr>
          <p:cNvSpPr>
            <a:spLocks noGrp="1"/>
          </p:cNvSpPr>
          <p:nvPr>
            <p:ph type="title"/>
          </p:nvPr>
        </p:nvSpPr>
        <p:spPr/>
        <p:txBody>
          <a:bodyPr>
            <a:normAutofit fontScale="90000"/>
          </a:bodyPr>
          <a:lstStyle/>
          <a:p>
            <a:r>
              <a:rPr lang="en-US" dirty="0"/>
              <a:t>Reported Cases of Tuberculosis, </a:t>
            </a:r>
            <a:br>
              <a:rPr lang="en-US" dirty="0"/>
            </a:br>
            <a:r>
              <a:rPr lang="en-US" dirty="0"/>
              <a:t>Rhode Island, 2014-2023 </a:t>
            </a:r>
          </a:p>
        </p:txBody>
      </p:sp>
      <p:sp>
        <p:nvSpPr>
          <p:cNvPr id="6" name="TextBox 5">
            <a:extLst>
              <a:ext uri="{FF2B5EF4-FFF2-40B4-BE49-F238E27FC236}">
                <a16:creationId xmlns:a16="http://schemas.microsoft.com/office/drawing/2014/main" id="{4A9B5038-54FA-6F45-7739-B9F8CB34A7E9}"/>
              </a:ext>
            </a:extLst>
          </p:cNvPr>
          <p:cNvSpPr txBox="1"/>
          <p:nvPr/>
        </p:nvSpPr>
        <p:spPr>
          <a:xfrm>
            <a:off x="180530" y="6233116"/>
            <a:ext cx="8485632" cy="523220"/>
          </a:xfrm>
          <a:prstGeom prst="rect">
            <a:avLst/>
          </a:prstGeom>
          <a:noFill/>
        </p:spPr>
        <p:txBody>
          <a:bodyPr wrap="square">
            <a:spAutoFit/>
          </a:bodyPr>
          <a:lstStyle/>
          <a:p>
            <a:pPr marL="0" indent="0">
              <a:buNone/>
            </a:pPr>
            <a:r>
              <a:rPr lang="en-US" altLang="en-US" sz="1400" dirty="0">
                <a:latin typeface="+mj-lt"/>
                <a:ea typeface="Segoe UI" panose="020B0502040204020203" pitchFamily="34" charset="0"/>
                <a:cs typeface="Segoe UI" panose="020B0502040204020203" pitchFamily="34" charset="0"/>
              </a:rPr>
              <a:t>Figure 1. In 2023, there were 27 cases of Active Tuberculosis in Rhode Island, at a rate of  2.5 cases per 100,000 population. This is the highest rate of TB reported since 2015. </a:t>
            </a:r>
          </a:p>
        </p:txBody>
      </p:sp>
      <p:graphicFrame>
        <p:nvGraphicFramePr>
          <p:cNvPr id="5" name="Chart 4">
            <a:extLst>
              <a:ext uri="{FF2B5EF4-FFF2-40B4-BE49-F238E27FC236}">
                <a16:creationId xmlns:a16="http://schemas.microsoft.com/office/drawing/2014/main" id="{B9AC949E-F4A9-4DCA-B276-662B7512B9C6}"/>
              </a:ext>
            </a:extLst>
          </p:cNvPr>
          <p:cNvGraphicFramePr>
            <a:graphicFrameLocks/>
          </p:cNvGraphicFramePr>
          <p:nvPr>
            <p:extLst>
              <p:ext uri="{D42A27DB-BD31-4B8C-83A1-F6EECF244321}">
                <p14:modId xmlns:p14="http://schemas.microsoft.com/office/powerpoint/2010/main" val="3436313192"/>
              </p:ext>
            </p:extLst>
          </p:nvPr>
        </p:nvGraphicFramePr>
        <p:xfrm>
          <a:off x="-1" y="1041333"/>
          <a:ext cx="9144001" cy="50982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17196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EE5D5-4E4A-55EB-015A-A282A9E1C57E}"/>
              </a:ext>
            </a:extLst>
          </p:cNvPr>
          <p:cNvSpPr>
            <a:spLocks noGrp="1"/>
          </p:cNvSpPr>
          <p:nvPr>
            <p:ph type="title"/>
          </p:nvPr>
        </p:nvSpPr>
        <p:spPr/>
        <p:txBody>
          <a:bodyPr>
            <a:normAutofit fontScale="90000"/>
          </a:bodyPr>
          <a:lstStyle/>
          <a:p>
            <a:r>
              <a:rPr lang="en-US" dirty="0"/>
              <a:t>Rate of Tuberculosis, by Age Group,</a:t>
            </a:r>
            <a:br>
              <a:rPr lang="en-US" dirty="0"/>
            </a:br>
            <a:r>
              <a:rPr lang="en-US" dirty="0"/>
              <a:t>Rhode Island, 2023 </a:t>
            </a:r>
          </a:p>
        </p:txBody>
      </p:sp>
      <p:graphicFrame>
        <p:nvGraphicFramePr>
          <p:cNvPr id="4" name="Content Placeholder 3">
            <a:extLst>
              <a:ext uri="{FF2B5EF4-FFF2-40B4-BE49-F238E27FC236}">
                <a16:creationId xmlns:a16="http://schemas.microsoft.com/office/drawing/2014/main" id="{56AD9FCD-56B5-CFE4-AA0A-1C91514DFCD4}"/>
              </a:ext>
            </a:extLst>
          </p:cNvPr>
          <p:cNvGraphicFramePr>
            <a:graphicFrameLocks noGrp="1"/>
          </p:cNvGraphicFramePr>
          <p:nvPr>
            <p:ph idx="1"/>
            <p:extLst>
              <p:ext uri="{D42A27DB-BD31-4B8C-83A1-F6EECF244321}">
                <p14:modId xmlns:p14="http://schemas.microsoft.com/office/powerpoint/2010/main" val="3783480396"/>
              </p:ext>
            </p:extLst>
          </p:nvPr>
        </p:nvGraphicFramePr>
        <p:xfrm>
          <a:off x="95003" y="1211283"/>
          <a:ext cx="9048997" cy="489872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CCFC811D-8C60-DA5A-3EE1-A0E82C93DBA1}"/>
              </a:ext>
            </a:extLst>
          </p:cNvPr>
          <p:cNvSpPr txBox="1"/>
          <p:nvPr/>
        </p:nvSpPr>
        <p:spPr>
          <a:xfrm>
            <a:off x="266700" y="6110005"/>
            <a:ext cx="8248650" cy="738664"/>
          </a:xfrm>
          <a:prstGeom prst="rect">
            <a:avLst/>
          </a:prstGeom>
          <a:noFill/>
        </p:spPr>
        <p:txBody>
          <a:bodyPr wrap="square">
            <a:spAutoFit/>
          </a:bodyPr>
          <a:lstStyle/>
          <a:p>
            <a:r>
              <a:rPr lang="en-US" altLang="en-US" sz="1400" b="0" dirty="0">
                <a:solidFill>
                  <a:schemeClr val="tx1"/>
                </a:solidFill>
                <a:latin typeface="+mj-lt"/>
                <a:ea typeface="Segoe UI" panose="020B0502040204020203" pitchFamily="34" charset="0"/>
                <a:cs typeface="Segoe UI" panose="020B0502040204020203" pitchFamily="34" charset="0"/>
              </a:rPr>
              <a:t>Figure 2. In 2023, the highest rates of active Tuberculosis were seen in adults aged </a:t>
            </a:r>
            <a:r>
              <a:rPr lang="en-US" altLang="en-US" sz="1400" dirty="0">
                <a:latin typeface="+mj-lt"/>
                <a:ea typeface="Segoe UI" panose="020B0502040204020203" pitchFamily="34" charset="0"/>
                <a:cs typeface="Segoe UI" panose="020B0502040204020203" pitchFamily="34" charset="0"/>
              </a:rPr>
              <a:t>45-65</a:t>
            </a:r>
            <a:r>
              <a:rPr lang="en-US" altLang="en-US" sz="1400" b="0" dirty="0">
                <a:solidFill>
                  <a:schemeClr val="tx1"/>
                </a:solidFill>
                <a:latin typeface="+mj-lt"/>
                <a:ea typeface="Segoe UI" panose="020B0502040204020203" pitchFamily="34" charset="0"/>
                <a:cs typeface="Segoe UI" panose="020B0502040204020203" pitchFamily="34" charset="0"/>
              </a:rPr>
              <a:t>, at a rate of </a:t>
            </a:r>
            <a:r>
              <a:rPr lang="en-US" altLang="en-US" sz="1400" dirty="0">
                <a:latin typeface="+mj-lt"/>
                <a:ea typeface="Segoe UI" panose="020B0502040204020203" pitchFamily="34" charset="0"/>
                <a:cs typeface="Segoe UI" panose="020B0502040204020203" pitchFamily="34" charset="0"/>
              </a:rPr>
              <a:t>3.5</a:t>
            </a:r>
            <a:r>
              <a:rPr lang="en-US" altLang="en-US" sz="1400" b="0" dirty="0">
                <a:solidFill>
                  <a:schemeClr val="tx1"/>
                </a:solidFill>
                <a:latin typeface="+mj-lt"/>
                <a:ea typeface="Segoe UI" panose="020B0502040204020203" pitchFamily="34" charset="0"/>
                <a:cs typeface="Segoe UI" panose="020B0502040204020203" pitchFamily="34" charset="0"/>
              </a:rPr>
              <a:t> cases per 100,000 population. The second highest rate of infection was among the 25-44 age group, at </a:t>
            </a:r>
            <a:r>
              <a:rPr lang="en-US" altLang="en-US" sz="1400" dirty="0">
                <a:latin typeface="+mj-lt"/>
                <a:ea typeface="Segoe UI" panose="020B0502040204020203" pitchFamily="34" charset="0"/>
                <a:cs typeface="Segoe UI" panose="020B0502040204020203" pitchFamily="34" charset="0"/>
              </a:rPr>
              <a:t>3.2</a:t>
            </a:r>
            <a:r>
              <a:rPr lang="en-US" altLang="en-US" sz="1400" b="0" dirty="0">
                <a:solidFill>
                  <a:schemeClr val="tx1"/>
                </a:solidFill>
                <a:latin typeface="+mj-lt"/>
                <a:ea typeface="Segoe UI" panose="020B0502040204020203" pitchFamily="34" charset="0"/>
                <a:cs typeface="Segoe UI" panose="020B0502040204020203" pitchFamily="34" charset="0"/>
              </a:rPr>
              <a:t> cases per 100,000. In 2023, there were </a:t>
            </a:r>
            <a:r>
              <a:rPr lang="en-US" altLang="en-US" sz="1400" dirty="0">
                <a:latin typeface="+mj-lt"/>
                <a:ea typeface="Segoe UI" panose="020B0502040204020203" pitchFamily="34" charset="0"/>
                <a:cs typeface="Segoe UI" panose="020B0502040204020203" pitchFamily="34" charset="0"/>
              </a:rPr>
              <a:t>5</a:t>
            </a:r>
            <a:r>
              <a:rPr lang="en-US" altLang="en-US" sz="1400" b="0" dirty="0">
                <a:solidFill>
                  <a:schemeClr val="tx1"/>
                </a:solidFill>
                <a:latin typeface="+mj-lt"/>
                <a:ea typeface="Segoe UI" panose="020B0502040204020203" pitchFamily="34" charset="0"/>
                <a:cs typeface="Segoe UI" panose="020B0502040204020203" pitchFamily="34" charset="0"/>
              </a:rPr>
              <a:t> reported cases under the age of 25.</a:t>
            </a:r>
          </a:p>
        </p:txBody>
      </p:sp>
    </p:spTree>
    <p:extLst>
      <p:ext uri="{BB962C8B-B14F-4D97-AF65-F5344CB8AC3E}">
        <p14:creationId xmlns:p14="http://schemas.microsoft.com/office/powerpoint/2010/main" val="928421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BAD31-1DAC-24CF-6DF3-423DF65D91F0}"/>
              </a:ext>
            </a:extLst>
          </p:cNvPr>
          <p:cNvSpPr>
            <a:spLocks noGrp="1"/>
          </p:cNvSpPr>
          <p:nvPr>
            <p:ph type="title"/>
          </p:nvPr>
        </p:nvSpPr>
        <p:spPr>
          <a:xfrm>
            <a:off x="134180" y="101663"/>
            <a:ext cx="7318330" cy="939669"/>
          </a:xfrm>
        </p:spPr>
        <p:txBody>
          <a:bodyPr>
            <a:normAutofit fontScale="90000"/>
          </a:bodyPr>
          <a:lstStyle/>
          <a:p>
            <a:r>
              <a:rPr lang="en-US" dirty="0"/>
              <a:t>Rate of Tuberculosis, by Sex, </a:t>
            </a:r>
            <a:br>
              <a:rPr lang="en-US" dirty="0"/>
            </a:br>
            <a:r>
              <a:rPr lang="en-US" dirty="0"/>
              <a:t>Rhode Island, 2019-2023 </a:t>
            </a:r>
          </a:p>
        </p:txBody>
      </p:sp>
      <p:sp>
        <p:nvSpPr>
          <p:cNvPr id="8" name="TextBox 7">
            <a:extLst>
              <a:ext uri="{FF2B5EF4-FFF2-40B4-BE49-F238E27FC236}">
                <a16:creationId xmlns:a16="http://schemas.microsoft.com/office/drawing/2014/main" id="{81E8D773-26FA-D21A-7FE5-A70F57946194}"/>
              </a:ext>
            </a:extLst>
          </p:cNvPr>
          <p:cNvSpPr txBox="1"/>
          <p:nvPr/>
        </p:nvSpPr>
        <p:spPr>
          <a:xfrm>
            <a:off x="-50800" y="6550223"/>
            <a:ext cx="7150100" cy="307777"/>
          </a:xfrm>
          <a:prstGeom prst="rect">
            <a:avLst/>
          </a:prstGeom>
          <a:noFill/>
        </p:spPr>
        <p:txBody>
          <a:bodyPr wrap="square">
            <a:spAutoFit/>
          </a:bodyPr>
          <a:lstStyle/>
          <a:p>
            <a:r>
              <a:rPr lang="en-US" altLang="en-US" sz="1400" b="0" dirty="0">
                <a:solidFill>
                  <a:schemeClr val="tx1"/>
                </a:solidFill>
                <a:latin typeface="+mj-lt"/>
                <a:ea typeface="Segoe UI" panose="020B0502040204020203" pitchFamily="34" charset="0"/>
                <a:cs typeface="Segoe UI" panose="020B0502040204020203" pitchFamily="34" charset="0"/>
              </a:rPr>
              <a:t>Figure 3. Since 2020 </a:t>
            </a:r>
            <a:r>
              <a:rPr lang="en-US" altLang="en-US" sz="1400" dirty="0">
                <a:latin typeface="+mj-lt"/>
                <a:ea typeface="Segoe UI" panose="020B0502040204020203" pitchFamily="34" charset="0"/>
                <a:cs typeface="Segoe UI" panose="020B0502040204020203" pitchFamily="34" charset="0"/>
              </a:rPr>
              <a:t>rates of TB have been higher in males compared to females.</a:t>
            </a:r>
            <a:endParaRPr lang="en-US" altLang="en-US" sz="1400" b="0" dirty="0">
              <a:solidFill>
                <a:schemeClr val="tx1"/>
              </a:solidFill>
              <a:latin typeface="+mj-lt"/>
              <a:ea typeface="Segoe UI" panose="020B0502040204020203" pitchFamily="34" charset="0"/>
              <a:cs typeface="Segoe UI" panose="020B0502040204020203" pitchFamily="34" charset="0"/>
            </a:endParaRPr>
          </a:p>
        </p:txBody>
      </p:sp>
      <p:graphicFrame>
        <p:nvGraphicFramePr>
          <p:cNvPr id="5" name="Chart 4">
            <a:extLst>
              <a:ext uri="{FF2B5EF4-FFF2-40B4-BE49-F238E27FC236}">
                <a16:creationId xmlns:a16="http://schemas.microsoft.com/office/drawing/2014/main" id="{26EA178D-2C7D-4AAB-B2A4-D1D9767D4465}"/>
              </a:ext>
            </a:extLst>
          </p:cNvPr>
          <p:cNvGraphicFramePr>
            <a:graphicFrameLocks/>
          </p:cNvGraphicFramePr>
          <p:nvPr>
            <p:extLst>
              <p:ext uri="{D42A27DB-BD31-4B8C-83A1-F6EECF244321}">
                <p14:modId xmlns:p14="http://schemas.microsoft.com/office/powerpoint/2010/main" val="1820041528"/>
              </p:ext>
            </p:extLst>
          </p:nvPr>
        </p:nvGraphicFramePr>
        <p:xfrm>
          <a:off x="0" y="1206499"/>
          <a:ext cx="9144000" cy="53437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56681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8CE4B-34DB-1839-3CA1-415A99BD725B}"/>
              </a:ext>
            </a:extLst>
          </p:cNvPr>
          <p:cNvSpPr>
            <a:spLocks noGrp="1"/>
          </p:cNvSpPr>
          <p:nvPr>
            <p:ph type="title"/>
          </p:nvPr>
        </p:nvSpPr>
        <p:spPr>
          <a:xfrm>
            <a:off x="249964" y="101664"/>
            <a:ext cx="7318330" cy="939669"/>
          </a:xfrm>
        </p:spPr>
        <p:txBody>
          <a:bodyPr>
            <a:normAutofit fontScale="90000"/>
          </a:bodyPr>
          <a:lstStyle/>
          <a:p>
            <a:r>
              <a:rPr lang="en-US" dirty="0"/>
              <a:t>Rate of Tuberculosis, by County,</a:t>
            </a:r>
            <a:br>
              <a:rPr lang="en-US" dirty="0"/>
            </a:br>
            <a:r>
              <a:rPr lang="en-US" dirty="0"/>
              <a:t>Rhode Island, 2019-2023</a:t>
            </a:r>
          </a:p>
        </p:txBody>
      </p:sp>
      <p:sp>
        <p:nvSpPr>
          <p:cNvPr id="7" name="Rectangle 3">
            <a:extLst>
              <a:ext uri="{FF2B5EF4-FFF2-40B4-BE49-F238E27FC236}">
                <a16:creationId xmlns:a16="http://schemas.microsoft.com/office/drawing/2014/main" id="{4AADFD11-3A19-F68A-5C92-ADEA101B4646}"/>
              </a:ext>
            </a:extLst>
          </p:cNvPr>
          <p:cNvSpPr txBox="1">
            <a:spLocks noChangeArrowheads="1"/>
          </p:cNvSpPr>
          <p:nvPr/>
        </p:nvSpPr>
        <p:spPr>
          <a:xfrm>
            <a:off x="0" y="6481977"/>
            <a:ext cx="8367493" cy="7523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en-US" sz="1400" dirty="0">
                <a:latin typeface="+mj-lt"/>
                <a:ea typeface="Segoe UI" panose="020B0502040204020203" pitchFamily="34" charset="0"/>
                <a:cs typeface="Segoe UI" panose="020B0502040204020203" pitchFamily="34" charset="0"/>
              </a:rPr>
              <a:t>Figure 4. Providence County typically has the highest rate of reported TB compared to all other counties.</a:t>
            </a:r>
          </a:p>
        </p:txBody>
      </p:sp>
      <p:graphicFrame>
        <p:nvGraphicFramePr>
          <p:cNvPr id="5" name="Chart 4">
            <a:extLst>
              <a:ext uri="{FF2B5EF4-FFF2-40B4-BE49-F238E27FC236}">
                <a16:creationId xmlns:a16="http://schemas.microsoft.com/office/drawing/2014/main" id="{E8EB9168-344C-4EF7-BDE1-0CD7A41911AD}"/>
              </a:ext>
            </a:extLst>
          </p:cNvPr>
          <p:cNvGraphicFramePr>
            <a:graphicFrameLocks/>
          </p:cNvGraphicFramePr>
          <p:nvPr>
            <p:extLst>
              <p:ext uri="{D42A27DB-BD31-4B8C-83A1-F6EECF244321}">
                <p14:modId xmlns:p14="http://schemas.microsoft.com/office/powerpoint/2010/main" val="2756563426"/>
              </p:ext>
            </p:extLst>
          </p:nvPr>
        </p:nvGraphicFramePr>
        <p:xfrm>
          <a:off x="118753" y="1211283"/>
          <a:ext cx="9025247" cy="51007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9863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335D8-1B40-1306-8687-3E6CBD484764}"/>
              </a:ext>
            </a:extLst>
          </p:cNvPr>
          <p:cNvSpPr>
            <a:spLocks noGrp="1"/>
          </p:cNvSpPr>
          <p:nvPr>
            <p:ph type="title"/>
          </p:nvPr>
        </p:nvSpPr>
        <p:spPr>
          <a:xfrm>
            <a:off x="116958" y="101664"/>
            <a:ext cx="7769697" cy="939669"/>
          </a:xfrm>
        </p:spPr>
        <p:txBody>
          <a:bodyPr>
            <a:normAutofit fontScale="90000"/>
          </a:bodyPr>
          <a:lstStyle/>
          <a:p>
            <a:r>
              <a:rPr lang="en-US" dirty="0"/>
              <a:t>Rate of Tuberculosis, by Race/Ethnicity,</a:t>
            </a:r>
            <a:br>
              <a:rPr lang="en-US" dirty="0"/>
            </a:br>
            <a:r>
              <a:rPr lang="en-US" dirty="0"/>
              <a:t>Rhode Island, 2019-2023</a:t>
            </a:r>
          </a:p>
        </p:txBody>
      </p:sp>
      <p:graphicFrame>
        <p:nvGraphicFramePr>
          <p:cNvPr id="5" name="Chart 4">
            <a:extLst>
              <a:ext uri="{FF2B5EF4-FFF2-40B4-BE49-F238E27FC236}">
                <a16:creationId xmlns:a16="http://schemas.microsoft.com/office/drawing/2014/main" id="{83189AF1-ABAB-4DF1-ADCA-B616768942A8}"/>
              </a:ext>
            </a:extLst>
          </p:cNvPr>
          <p:cNvGraphicFramePr>
            <a:graphicFrameLocks/>
          </p:cNvGraphicFramePr>
          <p:nvPr>
            <p:extLst>
              <p:ext uri="{D42A27DB-BD31-4B8C-83A1-F6EECF244321}">
                <p14:modId xmlns:p14="http://schemas.microsoft.com/office/powerpoint/2010/main" val="3848827057"/>
              </p:ext>
            </p:extLst>
          </p:nvPr>
        </p:nvGraphicFramePr>
        <p:xfrm>
          <a:off x="116958" y="1222744"/>
          <a:ext cx="9027042" cy="5101856"/>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3">
            <a:extLst>
              <a:ext uri="{FF2B5EF4-FFF2-40B4-BE49-F238E27FC236}">
                <a16:creationId xmlns:a16="http://schemas.microsoft.com/office/drawing/2014/main" id="{3E5B9FB1-0B89-0156-416B-C6EA31BFE3FD}"/>
              </a:ext>
            </a:extLst>
          </p:cNvPr>
          <p:cNvSpPr txBox="1">
            <a:spLocks noChangeArrowheads="1"/>
          </p:cNvSpPr>
          <p:nvPr/>
        </p:nvSpPr>
        <p:spPr>
          <a:xfrm>
            <a:off x="0" y="6324600"/>
            <a:ext cx="9027042" cy="7523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en-US" sz="1400" dirty="0">
                <a:latin typeface="+mj-lt"/>
                <a:ea typeface="Segoe UI" panose="020B0502040204020203" pitchFamily="34" charset="0"/>
                <a:cs typeface="Segoe UI" panose="020B0502040204020203" pitchFamily="34" charset="0"/>
              </a:rPr>
              <a:t>Figure 5. Rates of TB are consistently highest in the Asian population compared to Hispanic or Latino, non-Hispanic white, and non-Hispanic black populations.</a:t>
            </a:r>
          </a:p>
        </p:txBody>
      </p:sp>
    </p:spTree>
    <p:extLst>
      <p:ext uri="{BB962C8B-B14F-4D97-AF65-F5344CB8AC3E}">
        <p14:creationId xmlns:p14="http://schemas.microsoft.com/office/powerpoint/2010/main" val="3031935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C70C0-8C8D-4EE4-AEFA-2D165471C36D}"/>
              </a:ext>
            </a:extLst>
          </p:cNvPr>
          <p:cNvSpPr>
            <a:spLocks noGrp="1"/>
          </p:cNvSpPr>
          <p:nvPr>
            <p:ph type="title"/>
          </p:nvPr>
        </p:nvSpPr>
        <p:spPr>
          <a:xfrm>
            <a:off x="157930" y="0"/>
            <a:ext cx="7318330" cy="939669"/>
          </a:xfrm>
        </p:spPr>
        <p:txBody>
          <a:bodyPr>
            <a:noAutofit/>
          </a:bodyPr>
          <a:lstStyle/>
          <a:p>
            <a:pPr marL="0" indent="0">
              <a:spcAft>
                <a:spcPts val="1200"/>
              </a:spcAft>
              <a:buNone/>
            </a:pPr>
            <a:br>
              <a:rPr lang="en-US" sz="2800" b="1" dirty="0"/>
            </a:br>
            <a:r>
              <a:rPr lang="en-US" sz="2800" b="1" dirty="0"/>
              <a:t>Tuberculosis Frequency and Rate, 	</a:t>
            </a:r>
            <a:br>
              <a:rPr lang="en-US" sz="2800" b="1" dirty="0"/>
            </a:br>
            <a:r>
              <a:rPr lang="en-US" sz="2800" b="1" dirty="0"/>
              <a:t>Rhode Island, 2014-2023</a:t>
            </a:r>
            <a:endParaRPr lang="en-US" sz="2800" dirty="0"/>
          </a:p>
        </p:txBody>
      </p:sp>
      <p:graphicFrame>
        <p:nvGraphicFramePr>
          <p:cNvPr id="3" name="Table 2">
            <a:extLst>
              <a:ext uri="{FF2B5EF4-FFF2-40B4-BE49-F238E27FC236}">
                <a16:creationId xmlns:a16="http://schemas.microsoft.com/office/drawing/2014/main" id="{8FE156F9-EF8D-F865-0426-3D3505583975}"/>
              </a:ext>
            </a:extLst>
          </p:cNvPr>
          <p:cNvGraphicFramePr>
            <a:graphicFrameLocks noGrp="1"/>
          </p:cNvGraphicFramePr>
          <p:nvPr>
            <p:extLst>
              <p:ext uri="{D42A27DB-BD31-4B8C-83A1-F6EECF244321}">
                <p14:modId xmlns:p14="http://schemas.microsoft.com/office/powerpoint/2010/main" val="2442468557"/>
              </p:ext>
            </p:extLst>
          </p:nvPr>
        </p:nvGraphicFramePr>
        <p:xfrm>
          <a:off x="184066" y="1742703"/>
          <a:ext cx="8775867" cy="2248396"/>
        </p:xfrm>
        <a:graphic>
          <a:graphicData uri="http://schemas.openxmlformats.org/drawingml/2006/table">
            <a:tbl>
              <a:tblPr>
                <a:tableStyleId>{5C22544A-7EE6-4342-B048-85BDC9FD1C3A}</a:tableStyleId>
              </a:tblPr>
              <a:tblGrid>
                <a:gridCol w="805947">
                  <a:extLst>
                    <a:ext uri="{9D8B030D-6E8A-4147-A177-3AD203B41FA5}">
                      <a16:colId xmlns:a16="http://schemas.microsoft.com/office/drawing/2014/main" val="3391263780"/>
                    </a:ext>
                  </a:extLst>
                </a:gridCol>
                <a:gridCol w="805947">
                  <a:extLst>
                    <a:ext uri="{9D8B030D-6E8A-4147-A177-3AD203B41FA5}">
                      <a16:colId xmlns:a16="http://schemas.microsoft.com/office/drawing/2014/main" val="384224975"/>
                    </a:ext>
                  </a:extLst>
                </a:gridCol>
                <a:gridCol w="805947">
                  <a:extLst>
                    <a:ext uri="{9D8B030D-6E8A-4147-A177-3AD203B41FA5}">
                      <a16:colId xmlns:a16="http://schemas.microsoft.com/office/drawing/2014/main" val="575030649"/>
                    </a:ext>
                  </a:extLst>
                </a:gridCol>
                <a:gridCol w="805947">
                  <a:extLst>
                    <a:ext uri="{9D8B030D-6E8A-4147-A177-3AD203B41FA5}">
                      <a16:colId xmlns:a16="http://schemas.microsoft.com/office/drawing/2014/main" val="2809925257"/>
                    </a:ext>
                  </a:extLst>
                </a:gridCol>
                <a:gridCol w="805947">
                  <a:extLst>
                    <a:ext uri="{9D8B030D-6E8A-4147-A177-3AD203B41FA5}">
                      <a16:colId xmlns:a16="http://schemas.microsoft.com/office/drawing/2014/main" val="1341627490"/>
                    </a:ext>
                  </a:extLst>
                </a:gridCol>
                <a:gridCol w="805947">
                  <a:extLst>
                    <a:ext uri="{9D8B030D-6E8A-4147-A177-3AD203B41FA5}">
                      <a16:colId xmlns:a16="http://schemas.microsoft.com/office/drawing/2014/main" val="2590231684"/>
                    </a:ext>
                  </a:extLst>
                </a:gridCol>
                <a:gridCol w="805947">
                  <a:extLst>
                    <a:ext uri="{9D8B030D-6E8A-4147-A177-3AD203B41FA5}">
                      <a16:colId xmlns:a16="http://schemas.microsoft.com/office/drawing/2014/main" val="76009113"/>
                    </a:ext>
                  </a:extLst>
                </a:gridCol>
                <a:gridCol w="805947">
                  <a:extLst>
                    <a:ext uri="{9D8B030D-6E8A-4147-A177-3AD203B41FA5}">
                      <a16:colId xmlns:a16="http://schemas.microsoft.com/office/drawing/2014/main" val="1755557779"/>
                    </a:ext>
                  </a:extLst>
                </a:gridCol>
                <a:gridCol w="805947">
                  <a:extLst>
                    <a:ext uri="{9D8B030D-6E8A-4147-A177-3AD203B41FA5}">
                      <a16:colId xmlns:a16="http://schemas.microsoft.com/office/drawing/2014/main" val="2755745298"/>
                    </a:ext>
                  </a:extLst>
                </a:gridCol>
                <a:gridCol w="805947">
                  <a:extLst>
                    <a:ext uri="{9D8B030D-6E8A-4147-A177-3AD203B41FA5}">
                      <a16:colId xmlns:a16="http://schemas.microsoft.com/office/drawing/2014/main" val="3244918600"/>
                    </a:ext>
                  </a:extLst>
                </a:gridCol>
                <a:gridCol w="716397">
                  <a:extLst>
                    <a:ext uri="{9D8B030D-6E8A-4147-A177-3AD203B41FA5}">
                      <a16:colId xmlns:a16="http://schemas.microsoft.com/office/drawing/2014/main" val="1498940457"/>
                    </a:ext>
                  </a:extLst>
                </a:gridCol>
              </a:tblGrid>
              <a:tr h="562099">
                <a:tc gridSpan="11">
                  <a:txBody>
                    <a:bodyPr/>
                    <a:lstStyle/>
                    <a:p>
                      <a:pPr algn="ctr" fontAlgn="ctr"/>
                      <a:r>
                        <a:rPr lang="en-US" sz="2000" b="1" u="none" strike="noStrike" dirty="0">
                          <a:solidFill>
                            <a:schemeClr val="tx1"/>
                          </a:solidFill>
                          <a:effectLst/>
                        </a:rPr>
                        <a:t>Table 1. Frequency and Rate, Rhode Island</a:t>
                      </a:r>
                      <a:endParaRPr lang="en-US" sz="2000" b="1" i="0" u="none" strike="noStrike" dirty="0">
                        <a:solidFill>
                          <a:schemeClr val="tx1"/>
                        </a:solidFill>
                        <a:effectLst/>
                        <a:latin typeface="Calibri (Body)"/>
                      </a:endParaRPr>
                    </a:p>
                  </a:txBody>
                  <a:tcPr marL="6350" marR="6350" marT="6350" marB="0" anchor="ctr">
                    <a:solidFill>
                      <a:srgbClr val="0070C0"/>
                    </a:solidFill>
                  </a:tcPr>
                </a:tc>
                <a:tc hMerge="1">
                  <a:txBody>
                    <a:bodyPr/>
                    <a:lstStyle/>
                    <a:p>
                      <a:pPr algn="ctr" fontAlgn="ctr"/>
                      <a:endParaRPr lang="en-US" sz="2000" b="1" i="0" u="none" strike="noStrike" dirty="0">
                        <a:solidFill>
                          <a:schemeClr val="bg1"/>
                        </a:solidFill>
                        <a:effectLst/>
                        <a:latin typeface="Calibri" panose="020F0502020204030204" pitchFamily="34" charset="0"/>
                      </a:endParaRPr>
                    </a:p>
                  </a:txBody>
                  <a:tcPr marL="6350" marR="6350" marT="6350" marB="0" anchor="ctr">
                    <a:solidFill>
                      <a:srgbClr val="0070C0"/>
                    </a:solidFill>
                  </a:tcPr>
                </a:tc>
                <a:tc hMerge="1">
                  <a:txBody>
                    <a:bodyPr/>
                    <a:lstStyle/>
                    <a:p>
                      <a:pPr algn="ctr" fontAlgn="ctr"/>
                      <a:endParaRPr lang="en-US" sz="2000" b="1" i="0" u="none" strike="noStrike" dirty="0">
                        <a:solidFill>
                          <a:schemeClr val="bg1"/>
                        </a:solidFill>
                        <a:effectLst/>
                        <a:latin typeface="Calibri" panose="020F0502020204030204" pitchFamily="34" charset="0"/>
                      </a:endParaRPr>
                    </a:p>
                  </a:txBody>
                  <a:tcPr marL="6350" marR="6350" marT="6350" marB="0" anchor="ctr">
                    <a:solidFill>
                      <a:srgbClr val="0070C0"/>
                    </a:solidFill>
                  </a:tcPr>
                </a:tc>
                <a:tc hMerge="1">
                  <a:txBody>
                    <a:bodyPr/>
                    <a:lstStyle/>
                    <a:p>
                      <a:pPr algn="ctr" fontAlgn="ctr"/>
                      <a:endParaRPr lang="en-US" sz="2000" b="1" i="0" u="none" strike="noStrike" dirty="0">
                        <a:solidFill>
                          <a:schemeClr val="bg1"/>
                        </a:solidFill>
                        <a:effectLst/>
                        <a:latin typeface="Calibri" panose="020F0502020204030204" pitchFamily="34" charset="0"/>
                      </a:endParaRPr>
                    </a:p>
                  </a:txBody>
                  <a:tcPr marL="6350" marR="6350" marT="6350" marB="0" anchor="ctr">
                    <a:solidFill>
                      <a:srgbClr val="0070C0"/>
                    </a:solidFill>
                  </a:tcPr>
                </a:tc>
                <a:tc hMerge="1">
                  <a:txBody>
                    <a:bodyPr/>
                    <a:lstStyle/>
                    <a:p>
                      <a:pPr algn="ctr" fontAlgn="ctr"/>
                      <a:endParaRPr lang="en-US" sz="2000" b="1" i="0" u="none" strike="noStrike" dirty="0">
                        <a:solidFill>
                          <a:schemeClr val="bg1"/>
                        </a:solidFill>
                        <a:effectLst/>
                        <a:latin typeface="Calibri" panose="020F0502020204030204" pitchFamily="34" charset="0"/>
                      </a:endParaRPr>
                    </a:p>
                  </a:txBody>
                  <a:tcPr marL="6350" marR="6350" marT="6350" marB="0" anchor="ctr">
                    <a:solidFill>
                      <a:srgbClr val="0070C0"/>
                    </a:solidFill>
                  </a:tcPr>
                </a:tc>
                <a:tc hMerge="1">
                  <a:txBody>
                    <a:bodyPr/>
                    <a:lstStyle/>
                    <a:p>
                      <a:pPr algn="ctr" fontAlgn="ctr"/>
                      <a:endParaRPr lang="en-US" sz="2000" b="1" i="0" u="none" strike="noStrike" dirty="0">
                        <a:solidFill>
                          <a:schemeClr val="bg1"/>
                        </a:solidFill>
                        <a:effectLst/>
                        <a:latin typeface="Calibri" panose="020F0502020204030204" pitchFamily="34" charset="0"/>
                      </a:endParaRPr>
                    </a:p>
                  </a:txBody>
                  <a:tcPr marL="6350" marR="6350" marT="6350" marB="0" anchor="ctr">
                    <a:solidFill>
                      <a:srgbClr val="0070C0"/>
                    </a:solidFill>
                  </a:tcPr>
                </a:tc>
                <a:tc hMerge="1">
                  <a:txBody>
                    <a:bodyPr/>
                    <a:lstStyle/>
                    <a:p>
                      <a:pPr algn="ctr" fontAlgn="ctr"/>
                      <a:endParaRPr lang="en-US" sz="2000" b="1" i="0" u="none" strike="noStrike" dirty="0">
                        <a:solidFill>
                          <a:schemeClr val="bg1"/>
                        </a:solidFill>
                        <a:effectLst/>
                        <a:latin typeface="Calibri" panose="020F0502020204030204" pitchFamily="34" charset="0"/>
                      </a:endParaRPr>
                    </a:p>
                  </a:txBody>
                  <a:tcPr marL="6350" marR="6350" marT="6350" marB="0" anchor="ctr">
                    <a:solidFill>
                      <a:srgbClr val="0070C0"/>
                    </a:solidFill>
                  </a:tcPr>
                </a:tc>
                <a:tc hMerge="1">
                  <a:txBody>
                    <a:bodyPr/>
                    <a:lstStyle/>
                    <a:p>
                      <a:pPr algn="ctr" fontAlgn="ctr"/>
                      <a:endParaRPr lang="en-US" sz="2000" b="1" i="0" u="none" strike="noStrike" dirty="0">
                        <a:solidFill>
                          <a:schemeClr val="bg1"/>
                        </a:solidFill>
                        <a:effectLst/>
                        <a:latin typeface="Calibri" panose="020F0502020204030204" pitchFamily="34" charset="0"/>
                      </a:endParaRPr>
                    </a:p>
                  </a:txBody>
                  <a:tcPr marL="6350" marR="6350" marT="6350" marB="0" anchor="ctr">
                    <a:solidFill>
                      <a:srgbClr val="0070C0"/>
                    </a:solidFill>
                  </a:tcPr>
                </a:tc>
                <a:tc hMerge="1">
                  <a:txBody>
                    <a:bodyPr/>
                    <a:lstStyle/>
                    <a:p>
                      <a:pPr algn="ctr" fontAlgn="ctr"/>
                      <a:endParaRPr lang="en-US" sz="2000" b="1" i="0" u="none" strike="noStrike" dirty="0">
                        <a:solidFill>
                          <a:schemeClr val="bg1"/>
                        </a:solidFill>
                        <a:effectLst/>
                        <a:latin typeface="Calibri" panose="020F0502020204030204" pitchFamily="34" charset="0"/>
                      </a:endParaRPr>
                    </a:p>
                  </a:txBody>
                  <a:tcPr marL="6350" marR="6350" marT="6350" marB="0" anchor="ctr">
                    <a:solidFill>
                      <a:srgbClr val="0070C0"/>
                    </a:solidFill>
                  </a:tcPr>
                </a:tc>
                <a:tc hMerge="1">
                  <a:txBody>
                    <a:bodyPr/>
                    <a:lstStyle/>
                    <a:p>
                      <a:pPr algn="ctr" fontAlgn="ctr"/>
                      <a:endParaRPr lang="en-US" sz="2000" b="1" i="0" u="none" strike="noStrike" dirty="0">
                        <a:solidFill>
                          <a:schemeClr val="bg1"/>
                        </a:solidFill>
                        <a:effectLst/>
                        <a:latin typeface="Calibri" panose="020F0502020204030204" pitchFamily="34" charset="0"/>
                      </a:endParaRPr>
                    </a:p>
                  </a:txBody>
                  <a:tcPr marL="6350" marR="6350" marT="6350" marB="0" anchor="ctr">
                    <a:solidFill>
                      <a:srgbClr val="0070C0"/>
                    </a:solidFill>
                  </a:tcPr>
                </a:tc>
                <a:tc hMerge="1">
                  <a:txBody>
                    <a:bodyPr/>
                    <a:lstStyle/>
                    <a:p>
                      <a:pPr algn="ctr" fontAlgn="ctr"/>
                      <a:endParaRPr lang="en-US" sz="2000" b="1" i="0" u="none" strike="noStrike" dirty="0">
                        <a:solidFill>
                          <a:schemeClr val="bg1"/>
                        </a:solidFill>
                        <a:effectLst/>
                        <a:latin typeface="Calibri" panose="020F0502020204030204" pitchFamily="34" charset="0"/>
                      </a:endParaRPr>
                    </a:p>
                  </a:txBody>
                  <a:tcPr marL="6350" marR="6350" marT="6350" marB="0" anchor="ctr">
                    <a:solidFill>
                      <a:srgbClr val="0070C0"/>
                    </a:solidFill>
                  </a:tcPr>
                </a:tc>
                <a:extLst>
                  <a:ext uri="{0D108BD9-81ED-4DB2-BD59-A6C34878D82A}">
                    <a16:rowId xmlns:a16="http://schemas.microsoft.com/office/drawing/2014/main" val="3722153425"/>
                  </a:ext>
                </a:extLst>
              </a:tr>
              <a:tr h="562099">
                <a:tc>
                  <a:txBody>
                    <a:bodyPr/>
                    <a:lstStyle/>
                    <a:p>
                      <a:pPr algn="ctr" fontAlgn="ctr"/>
                      <a:endParaRPr lang="en-US" sz="2000" b="1" i="0" u="none" strike="noStrike" dirty="0">
                        <a:solidFill>
                          <a:srgbClr val="000000"/>
                        </a:solidFill>
                        <a:effectLst/>
                        <a:latin typeface="Calibri (Body)"/>
                      </a:endParaRPr>
                    </a:p>
                  </a:txBody>
                  <a:tcPr marL="6350" marR="6350" marT="6350" marB="0" anchor="ctr"/>
                </a:tc>
                <a:tc>
                  <a:txBody>
                    <a:bodyPr/>
                    <a:lstStyle/>
                    <a:p>
                      <a:pPr algn="ctr" fontAlgn="ctr"/>
                      <a:r>
                        <a:rPr lang="en-US" sz="2000" b="1" u="none" strike="noStrike" dirty="0">
                          <a:solidFill>
                            <a:schemeClr val="tx1"/>
                          </a:solidFill>
                          <a:effectLst/>
                        </a:rPr>
                        <a:t>2014</a:t>
                      </a:r>
                      <a:endParaRPr lang="en-US" sz="2000" b="1" i="0" u="none" strike="noStrike" dirty="0">
                        <a:solidFill>
                          <a:schemeClr val="tx1"/>
                        </a:solidFill>
                        <a:effectLst/>
                        <a:latin typeface="Calibri (Body)"/>
                      </a:endParaRPr>
                    </a:p>
                  </a:txBody>
                  <a:tcPr marL="6350" marR="6350" marT="6350" marB="0" anchor="ctr"/>
                </a:tc>
                <a:tc>
                  <a:txBody>
                    <a:bodyPr/>
                    <a:lstStyle/>
                    <a:p>
                      <a:pPr algn="ctr" fontAlgn="ctr"/>
                      <a:r>
                        <a:rPr lang="en-US" sz="2000" b="1" u="none" strike="noStrike" dirty="0">
                          <a:solidFill>
                            <a:schemeClr val="tx1"/>
                          </a:solidFill>
                          <a:effectLst/>
                        </a:rPr>
                        <a:t>2015</a:t>
                      </a:r>
                      <a:endParaRPr lang="en-US" sz="2000" b="1" i="0" u="none" strike="noStrike" dirty="0">
                        <a:solidFill>
                          <a:schemeClr val="tx1"/>
                        </a:solidFill>
                        <a:effectLst/>
                        <a:latin typeface="Calibri (Body)"/>
                      </a:endParaRPr>
                    </a:p>
                  </a:txBody>
                  <a:tcPr marL="6350" marR="6350" marT="6350" marB="0" anchor="ctr"/>
                </a:tc>
                <a:tc>
                  <a:txBody>
                    <a:bodyPr/>
                    <a:lstStyle/>
                    <a:p>
                      <a:pPr algn="ctr" fontAlgn="ctr"/>
                      <a:r>
                        <a:rPr lang="en-US" sz="2000" b="1" u="none" strike="noStrike" dirty="0">
                          <a:solidFill>
                            <a:schemeClr val="tx1"/>
                          </a:solidFill>
                          <a:effectLst/>
                        </a:rPr>
                        <a:t>2016</a:t>
                      </a:r>
                      <a:endParaRPr lang="en-US" sz="2000" b="1" i="0" u="none" strike="noStrike" dirty="0">
                        <a:solidFill>
                          <a:schemeClr val="tx1"/>
                        </a:solidFill>
                        <a:effectLst/>
                        <a:latin typeface="Calibri (Body)"/>
                      </a:endParaRPr>
                    </a:p>
                  </a:txBody>
                  <a:tcPr marL="6350" marR="6350" marT="6350" marB="0" anchor="ctr"/>
                </a:tc>
                <a:tc>
                  <a:txBody>
                    <a:bodyPr/>
                    <a:lstStyle/>
                    <a:p>
                      <a:pPr algn="ctr" fontAlgn="ctr"/>
                      <a:r>
                        <a:rPr lang="en-US" sz="2000" b="1" u="none" strike="noStrike" dirty="0">
                          <a:solidFill>
                            <a:schemeClr val="tx1"/>
                          </a:solidFill>
                          <a:effectLst/>
                        </a:rPr>
                        <a:t>2017</a:t>
                      </a:r>
                      <a:endParaRPr lang="en-US" sz="2000" b="1" i="0" u="none" strike="noStrike" dirty="0">
                        <a:solidFill>
                          <a:schemeClr val="tx1"/>
                        </a:solidFill>
                        <a:effectLst/>
                        <a:latin typeface="Calibri (Body)"/>
                      </a:endParaRPr>
                    </a:p>
                  </a:txBody>
                  <a:tcPr marL="6350" marR="6350" marT="6350" marB="0" anchor="ctr"/>
                </a:tc>
                <a:tc>
                  <a:txBody>
                    <a:bodyPr/>
                    <a:lstStyle/>
                    <a:p>
                      <a:pPr algn="ctr" fontAlgn="ctr"/>
                      <a:r>
                        <a:rPr lang="en-US" sz="2000" b="1" u="none" strike="noStrike" dirty="0">
                          <a:solidFill>
                            <a:schemeClr val="tx1"/>
                          </a:solidFill>
                          <a:effectLst/>
                        </a:rPr>
                        <a:t>2018</a:t>
                      </a:r>
                      <a:endParaRPr lang="en-US" sz="2000" b="1" i="0" u="none" strike="noStrike" dirty="0">
                        <a:solidFill>
                          <a:schemeClr val="tx1"/>
                        </a:solidFill>
                        <a:effectLst/>
                        <a:latin typeface="Calibri (Body)"/>
                      </a:endParaRPr>
                    </a:p>
                  </a:txBody>
                  <a:tcPr marL="6350" marR="6350" marT="6350" marB="0" anchor="ctr"/>
                </a:tc>
                <a:tc>
                  <a:txBody>
                    <a:bodyPr/>
                    <a:lstStyle/>
                    <a:p>
                      <a:pPr algn="ctr" fontAlgn="ctr"/>
                      <a:r>
                        <a:rPr lang="en-US" sz="2000" b="1" u="none" strike="noStrike" dirty="0">
                          <a:solidFill>
                            <a:schemeClr val="tx1"/>
                          </a:solidFill>
                          <a:effectLst/>
                        </a:rPr>
                        <a:t>2019</a:t>
                      </a:r>
                      <a:endParaRPr lang="en-US" sz="2000" b="1" i="0" u="none" strike="noStrike" dirty="0">
                        <a:solidFill>
                          <a:schemeClr val="tx1"/>
                        </a:solidFill>
                        <a:effectLst/>
                        <a:latin typeface="Calibri (Body)"/>
                      </a:endParaRPr>
                    </a:p>
                  </a:txBody>
                  <a:tcPr marL="6350" marR="6350" marT="6350" marB="0" anchor="ctr"/>
                </a:tc>
                <a:tc>
                  <a:txBody>
                    <a:bodyPr/>
                    <a:lstStyle/>
                    <a:p>
                      <a:pPr algn="ctr" fontAlgn="ctr"/>
                      <a:r>
                        <a:rPr lang="en-US" sz="2000" b="1" u="none" strike="noStrike" dirty="0">
                          <a:solidFill>
                            <a:schemeClr val="tx1"/>
                          </a:solidFill>
                          <a:effectLst/>
                        </a:rPr>
                        <a:t>2020</a:t>
                      </a:r>
                      <a:endParaRPr lang="en-US" sz="2000" b="1" i="0" u="none" strike="noStrike" dirty="0">
                        <a:solidFill>
                          <a:schemeClr val="tx1"/>
                        </a:solidFill>
                        <a:effectLst/>
                        <a:latin typeface="Calibri (Body)"/>
                      </a:endParaRPr>
                    </a:p>
                  </a:txBody>
                  <a:tcPr marL="6350" marR="6350" marT="6350" marB="0" anchor="ctr"/>
                </a:tc>
                <a:tc>
                  <a:txBody>
                    <a:bodyPr/>
                    <a:lstStyle/>
                    <a:p>
                      <a:pPr algn="ctr" fontAlgn="ctr"/>
                      <a:r>
                        <a:rPr lang="en-US" sz="2000" b="1" u="none" strike="noStrike" dirty="0">
                          <a:solidFill>
                            <a:schemeClr val="tx1"/>
                          </a:solidFill>
                          <a:effectLst/>
                        </a:rPr>
                        <a:t>2021</a:t>
                      </a:r>
                      <a:endParaRPr lang="en-US" sz="2000" b="1" i="0" u="none" strike="noStrike" dirty="0">
                        <a:solidFill>
                          <a:schemeClr val="tx1"/>
                        </a:solidFill>
                        <a:effectLst/>
                        <a:latin typeface="Calibri (Body)"/>
                      </a:endParaRPr>
                    </a:p>
                  </a:txBody>
                  <a:tcPr marL="6350" marR="6350" marT="6350" marB="0" anchor="ctr"/>
                </a:tc>
                <a:tc>
                  <a:txBody>
                    <a:bodyPr/>
                    <a:lstStyle/>
                    <a:p>
                      <a:pPr algn="ctr" fontAlgn="ctr"/>
                      <a:r>
                        <a:rPr lang="en-US" sz="2000" b="1" u="none" strike="noStrike" dirty="0">
                          <a:solidFill>
                            <a:schemeClr val="tx1"/>
                          </a:solidFill>
                          <a:effectLst/>
                        </a:rPr>
                        <a:t>2022</a:t>
                      </a:r>
                      <a:endParaRPr lang="en-US" sz="2000" b="1" i="0" u="none" strike="noStrike" dirty="0">
                        <a:solidFill>
                          <a:schemeClr val="tx1"/>
                        </a:solidFill>
                        <a:effectLst/>
                        <a:latin typeface="Calibri (Body)"/>
                      </a:endParaRPr>
                    </a:p>
                  </a:txBody>
                  <a:tcPr marL="6350" marR="6350" marT="6350" marB="0" anchor="ctr"/>
                </a:tc>
                <a:tc>
                  <a:txBody>
                    <a:bodyPr/>
                    <a:lstStyle/>
                    <a:p>
                      <a:pPr algn="ctr" fontAlgn="ctr"/>
                      <a:r>
                        <a:rPr lang="en-US" sz="2000" b="1" u="none" strike="noStrike" dirty="0">
                          <a:solidFill>
                            <a:schemeClr val="tx1"/>
                          </a:solidFill>
                          <a:effectLst/>
                        </a:rPr>
                        <a:t>2023</a:t>
                      </a:r>
                      <a:endParaRPr lang="en-US" sz="2000" b="1" i="0" u="none" strike="noStrike" dirty="0">
                        <a:solidFill>
                          <a:schemeClr val="tx1"/>
                        </a:solidFill>
                        <a:effectLst/>
                        <a:latin typeface="Calibri (Body)"/>
                      </a:endParaRPr>
                    </a:p>
                  </a:txBody>
                  <a:tcPr marL="6350" marR="6350" marT="6350" marB="0" anchor="ctr"/>
                </a:tc>
                <a:extLst>
                  <a:ext uri="{0D108BD9-81ED-4DB2-BD59-A6C34878D82A}">
                    <a16:rowId xmlns:a16="http://schemas.microsoft.com/office/drawing/2014/main" val="2366514700"/>
                  </a:ext>
                </a:extLst>
              </a:tr>
              <a:tr h="562099">
                <a:tc>
                  <a:txBody>
                    <a:bodyPr/>
                    <a:lstStyle/>
                    <a:p>
                      <a:pPr algn="ctr" fontAlgn="ctr"/>
                      <a:r>
                        <a:rPr lang="en-US" sz="2000" b="0" u="none" strike="noStrike" dirty="0">
                          <a:solidFill>
                            <a:srgbClr val="000000"/>
                          </a:solidFill>
                          <a:effectLst/>
                        </a:rPr>
                        <a:t>Cases</a:t>
                      </a:r>
                      <a:endParaRPr lang="en-US" sz="2000" b="0" i="0" u="none" strike="noStrike" dirty="0">
                        <a:solidFill>
                          <a:srgbClr val="000000"/>
                        </a:solidFill>
                        <a:effectLst/>
                        <a:latin typeface="Calibri (Body)"/>
                      </a:endParaRPr>
                    </a:p>
                  </a:txBody>
                  <a:tcPr marL="6350" marR="6350" marT="6350" marB="0" anchor="ctr">
                    <a:solidFill>
                      <a:schemeClr val="accent1">
                        <a:lumMod val="40000"/>
                        <a:lumOff val="60000"/>
                      </a:schemeClr>
                    </a:solidFill>
                  </a:tcPr>
                </a:tc>
                <a:tc>
                  <a:txBody>
                    <a:bodyPr/>
                    <a:lstStyle/>
                    <a:p>
                      <a:pPr algn="ctr" fontAlgn="ctr"/>
                      <a:r>
                        <a:rPr lang="en-US" sz="2000" u="none" strike="noStrike" dirty="0">
                          <a:effectLst/>
                        </a:rPr>
                        <a:t>21</a:t>
                      </a:r>
                      <a:endParaRPr lang="en-US" sz="2000" b="0" i="0" u="none" strike="noStrike" dirty="0">
                        <a:solidFill>
                          <a:srgbClr val="000000"/>
                        </a:solidFill>
                        <a:effectLst/>
                        <a:latin typeface="Calibri (Body)"/>
                      </a:endParaRPr>
                    </a:p>
                  </a:txBody>
                  <a:tcPr marL="6350" marR="6350" marT="6350" marB="0" anchor="ctr">
                    <a:solidFill>
                      <a:schemeClr val="accent1">
                        <a:lumMod val="40000"/>
                        <a:lumOff val="60000"/>
                      </a:schemeClr>
                    </a:solidFill>
                  </a:tcPr>
                </a:tc>
                <a:tc>
                  <a:txBody>
                    <a:bodyPr/>
                    <a:lstStyle/>
                    <a:p>
                      <a:pPr algn="ctr" fontAlgn="ctr"/>
                      <a:r>
                        <a:rPr lang="en-US" sz="2000" u="none" strike="noStrike" dirty="0">
                          <a:effectLst/>
                        </a:rPr>
                        <a:t>30</a:t>
                      </a:r>
                      <a:endParaRPr lang="en-US" sz="2000" b="0" i="0" u="none" strike="noStrike" dirty="0">
                        <a:solidFill>
                          <a:srgbClr val="000000"/>
                        </a:solidFill>
                        <a:effectLst/>
                        <a:latin typeface="Calibri (Body)"/>
                      </a:endParaRPr>
                    </a:p>
                  </a:txBody>
                  <a:tcPr marL="6350" marR="6350" marT="6350" marB="0" anchor="ctr">
                    <a:solidFill>
                      <a:schemeClr val="accent1">
                        <a:lumMod val="40000"/>
                        <a:lumOff val="60000"/>
                      </a:schemeClr>
                    </a:solidFill>
                  </a:tcPr>
                </a:tc>
                <a:tc>
                  <a:txBody>
                    <a:bodyPr/>
                    <a:lstStyle/>
                    <a:p>
                      <a:pPr algn="ctr" fontAlgn="ctr"/>
                      <a:r>
                        <a:rPr lang="en-US" sz="2000" u="none" strike="noStrike" dirty="0">
                          <a:effectLst/>
                        </a:rPr>
                        <a:t>12</a:t>
                      </a:r>
                      <a:endParaRPr lang="en-US" sz="2000" b="0" i="0" u="none" strike="noStrike" dirty="0">
                        <a:solidFill>
                          <a:srgbClr val="000000"/>
                        </a:solidFill>
                        <a:effectLst/>
                        <a:latin typeface="Calibri (Body)"/>
                      </a:endParaRPr>
                    </a:p>
                  </a:txBody>
                  <a:tcPr marL="6350" marR="6350" marT="6350" marB="0" anchor="ctr">
                    <a:solidFill>
                      <a:schemeClr val="accent1">
                        <a:lumMod val="40000"/>
                        <a:lumOff val="60000"/>
                      </a:schemeClr>
                    </a:solidFill>
                  </a:tcPr>
                </a:tc>
                <a:tc>
                  <a:txBody>
                    <a:bodyPr/>
                    <a:lstStyle/>
                    <a:p>
                      <a:pPr algn="ctr" fontAlgn="ctr"/>
                      <a:r>
                        <a:rPr lang="en-US" sz="2000" u="none" strike="noStrike" dirty="0">
                          <a:effectLst/>
                        </a:rPr>
                        <a:t>13</a:t>
                      </a:r>
                      <a:endParaRPr lang="en-US" sz="2000" b="0" i="0" u="none" strike="noStrike" dirty="0">
                        <a:solidFill>
                          <a:srgbClr val="000000"/>
                        </a:solidFill>
                        <a:effectLst/>
                        <a:latin typeface="Calibri (Body)"/>
                      </a:endParaRPr>
                    </a:p>
                  </a:txBody>
                  <a:tcPr marL="6350" marR="6350" marT="6350" marB="0" anchor="ctr">
                    <a:solidFill>
                      <a:schemeClr val="accent1">
                        <a:lumMod val="40000"/>
                        <a:lumOff val="60000"/>
                      </a:schemeClr>
                    </a:solidFill>
                  </a:tcPr>
                </a:tc>
                <a:tc>
                  <a:txBody>
                    <a:bodyPr/>
                    <a:lstStyle/>
                    <a:p>
                      <a:pPr algn="ctr" fontAlgn="ctr"/>
                      <a:r>
                        <a:rPr lang="en-US" sz="2000" u="none" strike="noStrike" dirty="0">
                          <a:effectLst/>
                        </a:rPr>
                        <a:t>19</a:t>
                      </a:r>
                      <a:endParaRPr lang="en-US" sz="2000" b="0" i="0" u="none" strike="noStrike" dirty="0">
                        <a:solidFill>
                          <a:srgbClr val="000000"/>
                        </a:solidFill>
                        <a:effectLst/>
                        <a:latin typeface="Calibri (Body)"/>
                      </a:endParaRPr>
                    </a:p>
                  </a:txBody>
                  <a:tcPr marL="6350" marR="6350" marT="6350" marB="0" anchor="ctr">
                    <a:solidFill>
                      <a:schemeClr val="accent1">
                        <a:lumMod val="40000"/>
                        <a:lumOff val="60000"/>
                      </a:schemeClr>
                    </a:solidFill>
                  </a:tcPr>
                </a:tc>
                <a:tc>
                  <a:txBody>
                    <a:bodyPr/>
                    <a:lstStyle/>
                    <a:p>
                      <a:pPr algn="ctr" fontAlgn="ctr"/>
                      <a:r>
                        <a:rPr lang="en-US" sz="2000" u="none" strike="noStrike" dirty="0">
                          <a:effectLst/>
                        </a:rPr>
                        <a:t>14</a:t>
                      </a:r>
                      <a:endParaRPr lang="en-US" sz="2000" b="0" i="0" u="none" strike="noStrike" dirty="0">
                        <a:solidFill>
                          <a:srgbClr val="000000"/>
                        </a:solidFill>
                        <a:effectLst/>
                        <a:latin typeface="Calibri (Body)"/>
                      </a:endParaRPr>
                    </a:p>
                  </a:txBody>
                  <a:tcPr marL="6350" marR="6350" marT="6350" marB="0" anchor="ctr">
                    <a:solidFill>
                      <a:schemeClr val="accent1">
                        <a:lumMod val="40000"/>
                        <a:lumOff val="60000"/>
                      </a:schemeClr>
                    </a:solidFill>
                  </a:tcPr>
                </a:tc>
                <a:tc>
                  <a:txBody>
                    <a:bodyPr/>
                    <a:lstStyle/>
                    <a:p>
                      <a:pPr algn="ctr" fontAlgn="ctr"/>
                      <a:r>
                        <a:rPr lang="en-US" sz="2000" u="none" strike="noStrike" dirty="0">
                          <a:effectLst/>
                        </a:rPr>
                        <a:t>7</a:t>
                      </a:r>
                      <a:endParaRPr lang="en-US" sz="2000" b="0" i="0" u="none" strike="noStrike" dirty="0">
                        <a:solidFill>
                          <a:srgbClr val="000000"/>
                        </a:solidFill>
                        <a:effectLst/>
                        <a:latin typeface="Calibri (Body)"/>
                      </a:endParaRPr>
                    </a:p>
                  </a:txBody>
                  <a:tcPr marL="6350" marR="6350" marT="6350" marB="0" anchor="ctr">
                    <a:solidFill>
                      <a:schemeClr val="accent1">
                        <a:lumMod val="40000"/>
                        <a:lumOff val="60000"/>
                      </a:schemeClr>
                    </a:solidFill>
                  </a:tcPr>
                </a:tc>
                <a:tc>
                  <a:txBody>
                    <a:bodyPr/>
                    <a:lstStyle/>
                    <a:p>
                      <a:pPr algn="ctr" fontAlgn="ctr"/>
                      <a:r>
                        <a:rPr lang="en-US" sz="2000" u="none" strike="noStrike" dirty="0">
                          <a:effectLst/>
                        </a:rPr>
                        <a:t>17</a:t>
                      </a:r>
                      <a:endParaRPr lang="en-US" sz="2000" b="0" i="0" u="none" strike="noStrike" dirty="0">
                        <a:solidFill>
                          <a:srgbClr val="000000"/>
                        </a:solidFill>
                        <a:effectLst/>
                        <a:latin typeface="Calibri (Body)"/>
                      </a:endParaRPr>
                    </a:p>
                  </a:txBody>
                  <a:tcPr marL="6350" marR="6350" marT="6350" marB="0" anchor="ctr">
                    <a:solidFill>
                      <a:schemeClr val="accent1">
                        <a:lumMod val="40000"/>
                        <a:lumOff val="60000"/>
                      </a:schemeClr>
                    </a:solidFill>
                  </a:tcPr>
                </a:tc>
                <a:tc>
                  <a:txBody>
                    <a:bodyPr/>
                    <a:lstStyle/>
                    <a:p>
                      <a:pPr algn="ctr" fontAlgn="ctr"/>
                      <a:r>
                        <a:rPr lang="en-US" sz="2000" u="none" strike="noStrike" dirty="0">
                          <a:effectLst/>
                        </a:rPr>
                        <a:t>17</a:t>
                      </a:r>
                      <a:endParaRPr lang="en-US" sz="2000" b="0" i="0" u="none" strike="noStrike" dirty="0">
                        <a:solidFill>
                          <a:srgbClr val="000000"/>
                        </a:solidFill>
                        <a:effectLst/>
                        <a:latin typeface="Calibri (Body)"/>
                      </a:endParaRPr>
                    </a:p>
                  </a:txBody>
                  <a:tcPr marL="6350" marR="6350" marT="6350" marB="0" anchor="ctr">
                    <a:solidFill>
                      <a:schemeClr val="accent1">
                        <a:lumMod val="40000"/>
                        <a:lumOff val="60000"/>
                      </a:schemeClr>
                    </a:solidFill>
                  </a:tcPr>
                </a:tc>
                <a:tc>
                  <a:txBody>
                    <a:bodyPr/>
                    <a:lstStyle/>
                    <a:p>
                      <a:pPr algn="ctr" fontAlgn="b"/>
                      <a:r>
                        <a:rPr lang="en-US" sz="2000" u="none" strike="noStrike" dirty="0">
                          <a:effectLst/>
                        </a:rPr>
                        <a:t>27</a:t>
                      </a:r>
                      <a:endParaRPr lang="en-US" sz="2000" b="0" i="0" u="none" strike="noStrike" dirty="0">
                        <a:effectLst/>
                        <a:latin typeface="Calibri (Body)"/>
                      </a:endParaRPr>
                    </a:p>
                  </a:txBody>
                  <a:tcPr marL="6350" marR="6350" marT="6350" marB="0" anchor="ctr">
                    <a:solidFill>
                      <a:schemeClr val="accent1">
                        <a:lumMod val="40000"/>
                        <a:lumOff val="60000"/>
                      </a:schemeClr>
                    </a:solidFill>
                  </a:tcPr>
                </a:tc>
                <a:extLst>
                  <a:ext uri="{0D108BD9-81ED-4DB2-BD59-A6C34878D82A}">
                    <a16:rowId xmlns:a16="http://schemas.microsoft.com/office/drawing/2014/main" val="3767443071"/>
                  </a:ext>
                </a:extLst>
              </a:tr>
              <a:tr h="562099">
                <a:tc>
                  <a:txBody>
                    <a:bodyPr/>
                    <a:lstStyle/>
                    <a:p>
                      <a:pPr algn="ctr" fontAlgn="ctr"/>
                      <a:r>
                        <a:rPr lang="en-US" sz="2000" b="0" u="none" strike="noStrike" dirty="0">
                          <a:solidFill>
                            <a:srgbClr val="000000"/>
                          </a:solidFill>
                          <a:effectLst/>
                        </a:rPr>
                        <a:t>Rate</a:t>
                      </a:r>
                      <a:endParaRPr lang="en-US" sz="2000" b="0" i="0" u="none" strike="noStrike" dirty="0">
                        <a:solidFill>
                          <a:srgbClr val="000000"/>
                        </a:solidFill>
                        <a:effectLst/>
                        <a:latin typeface="Calibri (Body)"/>
                      </a:endParaRPr>
                    </a:p>
                  </a:txBody>
                  <a:tcPr marL="6350" marR="6350" marT="6350" marB="0" anchor="ctr"/>
                </a:tc>
                <a:tc>
                  <a:txBody>
                    <a:bodyPr/>
                    <a:lstStyle/>
                    <a:p>
                      <a:pPr algn="ctr" fontAlgn="ctr"/>
                      <a:r>
                        <a:rPr lang="en-US" sz="2000" u="none" strike="noStrike" dirty="0">
                          <a:effectLst/>
                        </a:rPr>
                        <a:t>2.0</a:t>
                      </a:r>
                      <a:endParaRPr lang="en-US" sz="2000" b="0" i="0" u="none" strike="noStrike" dirty="0">
                        <a:solidFill>
                          <a:srgbClr val="000000"/>
                        </a:solidFill>
                        <a:effectLst/>
                        <a:latin typeface="Calibri (Body)"/>
                      </a:endParaRPr>
                    </a:p>
                  </a:txBody>
                  <a:tcPr marL="6350" marR="6350" marT="6350" marB="0" anchor="ctr"/>
                </a:tc>
                <a:tc>
                  <a:txBody>
                    <a:bodyPr/>
                    <a:lstStyle/>
                    <a:p>
                      <a:pPr algn="ctr" fontAlgn="ctr"/>
                      <a:r>
                        <a:rPr lang="en-US" sz="2000" u="none" strike="noStrike">
                          <a:effectLst/>
                        </a:rPr>
                        <a:t>2.9</a:t>
                      </a:r>
                      <a:endParaRPr lang="en-US" sz="2000" b="0" i="0" u="none" strike="noStrike">
                        <a:solidFill>
                          <a:srgbClr val="000000"/>
                        </a:solidFill>
                        <a:effectLst/>
                        <a:latin typeface="Calibri (Body)"/>
                      </a:endParaRPr>
                    </a:p>
                  </a:txBody>
                  <a:tcPr marL="6350" marR="6350" marT="6350" marB="0" anchor="ctr"/>
                </a:tc>
                <a:tc>
                  <a:txBody>
                    <a:bodyPr/>
                    <a:lstStyle/>
                    <a:p>
                      <a:pPr algn="ctr" fontAlgn="ctr"/>
                      <a:r>
                        <a:rPr lang="en-US" sz="2000" u="none" strike="noStrike" dirty="0">
                          <a:effectLst/>
                        </a:rPr>
                        <a:t>1.1</a:t>
                      </a:r>
                      <a:endParaRPr lang="en-US" sz="2000" b="0" i="0" u="none" strike="noStrike" dirty="0">
                        <a:solidFill>
                          <a:srgbClr val="000000"/>
                        </a:solidFill>
                        <a:effectLst/>
                        <a:latin typeface="Calibri (Body)"/>
                      </a:endParaRPr>
                    </a:p>
                  </a:txBody>
                  <a:tcPr marL="6350" marR="6350" marT="6350" marB="0" anchor="ctr"/>
                </a:tc>
                <a:tc>
                  <a:txBody>
                    <a:bodyPr/>
                    <a:lstStyle/>
                    <a:p>
                      <a:pPr algn="ctr" fontAlgn="ctr"/>
                      <a:r>
                        <a:rPr lang="en-US" sz="2000" u="none" strike="noStrike" dirty="0">
                          <a:effectLst/>
                        </a:rPr>
                        <a:t>1.2</a:t>
                      </a:r>
                      <a:endParaRPr lang="en-US" sz="2000" b="0" i="0" u="none" strike="noStrike" dirty="0">
                        <a:solidFill>
                          <a:srgbClr val="000000"/>
                        </a:solidFill>
                        <a:effectLst/>
                        <a:latin typeface="Calibri (Body)"/>
                      </a:endParaRPr>
                    </a:p>
                  </a:txBody>
                  <a:tcPr marL="6350" marR="6350" marT="6350" marB="0" anchor="ctr"/>
                </a:tc>
                <a:tc>
                  <a:txBody>
                    <a:bodyPr/>
                    <a:lstStyle/>
                    <a:p>
                      <a:pPr algn="ctr" fontAlgn="ctr"/>
                      <a:r>
                        <a:rPr lang="en-US" sz="2000" u="none" strike="noStrike" dirty="0">
                          <a:effectLst/>
                        </a:rPr>
                        <a:t>1.8</a:t>
                      </a:r>
                      <a:endParaRPr lang="en-US" sz="2000" b="0" i="0" u="none" strike="noStrike" dirty="0">
                        <a:solidFill>
                          <a:srgbClr val="000000"/>
                        </a:solidFill>
                        <a:effectLst/>
                        <a:latin typeface="Calibri (Body)"/>
                      </a:endParaRPr>
                    </a:p>
                  </a:txBody>
                  <a:tcPr marL="6350" marR="6350" marT="6350" marB="0" anchor="ctr"/>
                </a:tc>
                <a:tc>
                  <a:txBody>
                    <a:bodyPr/>
                    <a:lstStyle/>
                    <a:p>
                      <a:pPr algn="ctr" fontAlgn="ctr"/>
                      <a:r>
                        <a:rPr lang="en-US" sz="2000" u="none" strike="noStrike" dirty="0">
                          <a:effectLst/>
                        </a:rPr>
                        <a:t>1.3</a:t>
                      </a:r>
                      <a:endParaRPr lang="en-US" sz="2000" b="0" i="0" u="none" strike="noStrike" dirty="0">
                        <a:solidFill>
                          <a:srgbClr val="000000"/>
                        </a:solidFill>
                        <a:effectLst/>
                        <a:latin typeface="Calibri (Body)"/>
                      </a:endParaRPr>
                    </a:p>
                  </a:txBody>
                  <a:tcPr marL="6350" marR="6350" marT="6350" marB="0" anchor="ctr"/>
                </a:tc>
                <a:tc>
                  <a:txBody>
                    <a:bodyPr/>
                    <a:lstStyle/>
                    <a:p>
                      <a:pPr algn="ctr" fontAlgn="ctr"/>
                      <a:r>
                        <a:rPr lang="en-US" sz="2000" u="none" strike="noStrike" dirty="0">
                          <a:effectLst/>
                        </a:rPr>
                        <a:t>0.7</a:t>
                      </a:r>
                      <a:endParaRPr lang="en-US" sz="2000" b="0" i="0" u="none" strike="noStrike" dirty="0">
                        <a:solidFill>
                          <a:srgbClr val="000000"/>
                        </a:solidFill>
                        <a:effectLst/>
                        <a:latin typeface="Calibri (Body)"/>
                      </a:endParaRPr>
                    </a:p>
                  </a:txBody>
                  <a:tcPr marL="6350" marR="6350" marT="6350" marB="0" anchor="ctr"/>
                </a:tc>
                <a:tc>
                  <a:txBody>
                    <a:bodyPr/>
                    <a:lstStyle/>
                    <a:p>
                      <a:pPr algn="ctr" fontAlgn="ctr"/>
                      <a:r>
                        <a:rPr lang="en-US" sz="2000" u="none" strike="noStrike" dirty="0">
                          <a:effectLst/>
                        </a:rPr>
                        <a:t>1.6</a:t>
                      </a:r>
                      <a:endParaRPr lang="en-US" sz="2000" b="0" i="0" u="none" strike="noStrike" dirty="0">
                        <a:solidFill>
                          <a:srgbClr val="000000"/>
                        </a:solidFill>
                        <a:effectLst/>
                        <a:latin typeface="Calibri (Body)"/>
                      </a:endParaRPr>
                    </a:p>
                  </a:txBody>
                  <a:tcPr marL="6350" marR="6350" marT="6350" marB="0" anchor="ctr"/>
                </a:tc>
                <a:tc>
                  <a:txBody>
                    <a:bodyPr/>
                    <a:lstStyle/>
                    <a:p>
                      <a:pPr algn="ctr" fontAlgn="ctr"/>
                      <a:r>
                        <a:rPr lang="en-US" sz="2000" u="none" strike="noStrike" dirty="0">
                          <a:effectLst/>
                        </a:rPr>
                        <a:t>1.6</a:t>
                      </a:r>
                      <a:endParaRPr lang="en-US" sz="2000" b="0" i="0" u="none" strike="noStrike" dirty="0">
                        <a:solidFill>
                          <a:srgbClr val="000000"/>
                        </a:solidFill>
                        <a:effectLst/>
                        <a:latin typeface="Calibri (Body)"/>
                      </a:endParaRPr>
                    </a:p>
                  </a:txBody>
                  <a:tcPr marL="6350" marR="6350" marT="6350" marB="0" anchor="ctr"/>
                </a:tc>
                <a:tc>
                  <a:txBody>
                    <a:bodyPr/>
                    <a:lstStyle/>
                    <a:p>
                      <a:pPr algn="ctr" fontAlgn="ctr"/>
                      <a:r>
                        <a:rPr lang="en-US" sz="2000" u="none" strike="noStrike" dirty="0">
                          <a:effectLst/>
                        </a:rPr>
                        <a:t>2.5</a:t>
                      </a:r>
                      <a:endParaRPr lang="en-US" sz="2000" b="0" i="0" u="none" strike="noStrike" dirty="0">
                        <a:solidFill>
                          <a:srgbClr val="000000"/>
                        </a:solidFill>
                        <a:effectLst/>
                        <a:latin typeface="Calibri (Body)"/>
                      </a:endParaRPr>
                    </a:p>
                  </a:txBody>
                  <a:tcPr marL="6350" marR="6350" marT="6350" marB="0" anchor="ctr"/>
                </a:tc>
                <a:extLst>
                  <a:ext uri="{0D108BD9-81ED-4DB2-BD59-A6C34878D82A}">
                    <a16:rowId xmlns:a16="http://schemas.microsoft.com/office/drawing/2014/main" val="2702025450"/>
                  </a:ext>
                </a:extLst>
              </a:tr>
            </a:tbl>
          </a:graphicData>
        </a:graphic>
      </p:graphicFrame>
    </p:spTree>
    <p:extLst>
      <p:ext uri="{BB962C8B-B14F-4D97-AF65-F5344CB8AC3E}">
        <p14:creationId xmlns:p14="http://schemas.microsoft.com/office/powerpoint/2010/main" val="39216794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DOH Template" id="{2FB6CC67-3D51-4429-901F-5420BD5AB3E2}" vid="{498ADE1D-078A-47A6-A949-8F5819AC1B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2fb3950-004d-4d77-90b4-6ad597ab5d94">
      <UserInfo>
        <DisplayName>Tosi, Lauren (RIDOH)</DisplayName>
        <AccountId>82</AccountId>
        <AccountType/>
      </UserInfo>
      <UserInfo>
        <DisplayName>Lamantia, Jill (RIDOH)</DisplayName>
        <AccountId>8</AccountId>
        <AccountType/>
      </UserInfo>
      <UserInfo>
        <DisplayName>Gummo, Caroline (RIDOH)</DisplayName>
        <AccountId>11</AccountId>
        <AccountType/>
      </UserInfo>
    </SharedWithUsers>
    <TaxCatchAll xmlns="f2fb3950-004d-4d77-90b4-6ad597ab5d94" xsi:nil="true"/>
    <lcf76f155ced4ddcb4097134ff3c332f xmlns="07696929-04c6-4cc6-b72b-d54c44e83816">
      <Terms xmlns="http://schemas.microsoft.com/office/infopath/2007/PartnerControls"/>
    </lcf76f155ced4ddcb4097134ff3c332f>
    <Notes_ xmlns="07696929-04c6-4cc6-b72b-d54c44e83816" xsi:nil="true"/>
    <Notes xmlns="07696929-04c6-4cc6-b72b-d54c44e83816" xsi:nil="true"/>
    <QFT xmlns="07696929-04c6-4cc6-b72b-d54c44e83816" xsi:nil="true"/>
    <EndofTreatment xmlns="07696929-04c6-4cc6-b72b-d54c44e8381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17ED89691F1BF4EA187B758AE1F8AE5" ma:contentTypeVersion="26" ma:contentTypeDescription="Create a new document." ma:contentTypeScope="" ma:versionID="d1c7bbe6a23e12664f82deac7599c318">
  <xsd:schema xmlns:xsd="http://www.w3.org/2001/XMLSchema" xmlns:xs="http://www.w3.org/2001/XMLSchema" xmlns:p="http://schemas.microsoft.com/office/2006/metadata/properties" xmlns:ns2="07696929-04c6-4cc6-b72b-d54c44e83816" xmlns:ns3="f2fb3950-004d-4d77-90b4-6ad597ab5d94" targetNamespace="http://schemas.microsoft.com/office/2006/metadata/properties" ma:root="true" ma:fieldsID="e5763ac812fb15c78794a6ec6b2dfbd7" ns2:_="" ns3:_="">
    <xsd:import namespace="07696929-04c6-4cc6-b72b-d54c44e83816"/>
    <xsd:import namespace="f2fb3950-004d-4d77-90b4-6ad597ab5d94"/>
    <xsd:element name="properties">
      <xsd:complexType>
        <xsd:sequence>
          <xsd:element name="documentManagement">
            <xsd:complexType>
              <xsd:all>
                <xsd:element ref="ns2:MediaServiceMetadata" minOccurs="0"/>
                <xsd:element ref="ns2:MediaServiceFastMetadata" minOccurs="0"/>
                <xsd:element ref="ns2:Notes" minOccurs="0"/>
                <xsd:element ref="ns3:SharedWithUsers" minOccurs="0"/>
                <xsd:element ref="ns3:SharedWithDetails" minOccurs="0"/>
                <xsd:element ref="ns2:Notes_" minOccurs="0"/>
                <xsd:element ref="ns3:TaxCatchAll" minOccurs="0"/>
                <xsd:element ref="ns2:MediaServiceOCR" minOccurs="0"/>
                <xsd:element ref="ns2:MediaServiceGenerationTime" minOccurs="0"/>
                <xsd:element ref="ns2:MediaServiceEventHashCode" minOccurs="0"/>
                <xsd:element ref="ns2:lcf76f155ced4ddcb4097134ff3c332f" minOccurs="0"/>
                <xsd:element ref="ns2:MediaServiceDateTaken" minOccurs="0"/>
                <xsd:element ref="ns2:MediaServiceObjectDetectorVersions" minOccurs="0"/>
                <xsd:element ref="ns2:MediaLengthInSeconds" minOccurs="0"/>
                <xsd:element ref="ns2:MediaServiceSearchProperties" minOccurs="0"/>
                <xsd:element ref="ns2:EndofTreatment" minOccurs="0"/>
                <xsd:element ref="ns2:QF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696929-04c6-4cc6-b72b-d54c44e838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Notes" ma:index="10" nillable="true" ma:displayName="Notes" ma:format="Dropdown" ma:internalName="Notes">
      <xsd:simpleType>
        <xsd:restriction base="dms:Note">
          <xsd:maxLength value="255"/>
        </xsd:restriction>
      </xsd:simpleType>
    </xsd:element>
    <xsd:element name="Notes_" ma:index="13" nillable="true" ma:displayName="Notes_" ma:format="Dropdown" ma:internalName="Notes_">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b91372f1-af24-4813-95c0-48b2648473cd" ma:termSetId="09814cd3-568e-fe90-9814-8d621ff8fb84" ma:anchorId="fba54fb3-c3e1-fe81-a776-ca4b69148c4d" ma:open="true" ma:isKeyword="false">
      <xsd:complexType>
        <xsd:sequence>
          <xsd:element ref="pc:Terms" minOccurs="0" maxOccurs="1"/>
        </xsd:sequence>
      </xsd:complexType>
    </xsd:element>
    <xsd:element name="MediaServiceDateTaken" ma:index="20" nillable="true" ma:displayName="MediaServiceDateTaken" ma:description="" ma:hidden="true" ma:indexed="true" ma:internalName="MediaServiceDateTake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EndofTreatment" ma:index="24" nillable="true" ma:displayName="End of Treatment " ma:format="Dropdown" ma:internalName="EndofTreatment">
      <xsd:simpleType>
        <xsd:restriction base="dms:Text">
          <xsd:maxLength value="255"/>
        </xsd:restriction>
      </xsd:simpleType>
    </xsd:element>
    <xsd:element name="QFT" ma:index="25" nillable="true" ma:displayName="QFT" ma:format="Dropdown" ma:internalName="QFT">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2fb3950-004d-4d77-90b4-6ad597ab5d94"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eb4bf85-08b0-459d-a97e-2adf2575ed34}" ma:internalName="TaxCatchAll" ma:showField="CatchAllData" ma:web="f2fb3950-004d-4d77-90b4-6ad597ab5d9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E63931-3234-498B-8DA8-CA640B0DE96C}">
  <ds:schemaRefs>
    <ds:schemaRef ds:uri="http://schemas.microsoft.com/office/2006/documentManagement/types"/>
    <ds:schemaRef ds:uri="07696929-04c6-4cc6-b72b-d54c44e83816"/>
    <ds:schemaRef ds:uri="http://schemas.microsoft.com/office/2006/metadata/properties"/>
    <ds:schemaRef ds:uri="http://purl.org/dc/elements/1.1/"/>
    <ds:schemaRef ds:uri="http://www.w3.org/XML/1998/namespace"/>
    <ds:schemaRef ds:uri="http://schemas.openxmlformats.org/package/2006/metadata/core-properties"/>
    <ds:schemaRef ds:uri="http://purl.org/dc/terms/"/>
    <ds:schemaRef ds:uri="http://schemas.microsoft.com/office/infopath/2007/PartnerControls"/>
    <ds:schemaRef ds:uri="f2fb3950-004d-4d77-90b4-6ad597ab5d94"/>
    <ds:schemaRef ds:uri="http://purl.org/dc/dcmitype/"/>
  </ds:schemaRefs>
</ds:datastoreItem>
</file>

<file path=customXml/itemProps2.xml><?xml version="1.0" encoding="utf-8"?>
<ds:datastoreItem xmlns:ds="http://schemas.openxmlformats.org/officeDocument/2006/customXml" ds:itemID="{49749493-B6E7-4F43-A1FD-973D352468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696929-04c6-4cc6-b72b-d54c44e83816"/>
    <ds:schemaRef ds:uri="f2fb3950-004d-4d77-90b4-6ad597ab5d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040305-9382-45C8-916B-DCC0C995D5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1756</TotalTime>
  <Words>1242</Words>
  <Application>Microsoft Office PowerPoint</Application>
  <PresentationFormat>On-screen Show (4:3)</PresentationFormat>
  <Paragraphs>383</Paragraphs>
  <Slides>16</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(Body)</vt:lpstr>
      <vt:lpstr>Calibri Light</vt:lpstr>
      <vt:lpstr>Georgia</vt:lpstr>
      <vt:lpstr>Times New Roman</vt:lpstr>
      <vt:lpstr>Office Theme</vt:lpstr>
      <vt:lpstr>Tuberculosis Surveillance Annual Report, 2023 </vt:lpstr>
      <vt:lpstr>About Tuberculosis </vt:lpstr>
      <vt:lpstr>Data Overview,  Tuberculosis in Rhode Island 2023</vt:lpstr>
      <vt:lpstr>Reported Cases of Tuberculosis,  Rhode Island, 2014-2023 </vt:lpstr>
      <vt:lpstr>Rate of Tuberculosis, by Age Group, Rhode Island, 2023 </vt:lpstr>
      <vt:lpstr>Rate of Tuberculosis, by Sex,  Rhode Island, 2019-2023 </vt:lpstr>
      <vt:lpstr>Rate of Tuberculosis, by County, Rhode Island, 2019-2023</vt:lpstr>
      <vt:lpstr>Rate of Tuberculosis, by Race/Ethnicity, Rhode Island, 2019-2023</vt:lpstr>
      <vt:lpstr> Tuberculosis Frequency and Rate,   Rhode Island, 2014-2023</vt:lpstr>
      <vt:lpstr>Tuberculosis Frequency &amp; Rate by Age Group, Rhode Island, 2019-2023 </vt:lpstr>
      <vt:lpstr>Tuberculosis Frequency and Rate, by Sex, Rhode Island, 2019-2023 </vt:lpstr>
      <vt:lpstr>TB Frequency, by Race/Ethnicity,  Rhode Island, 2019-2023 </vt:lpstr>
      <vt:lpstr>TB Rate, by Race/Ethnicity,  Rhode Island, 2019-2023 </vt:lpstr>
      <vt:lpstr>Tuberculosis Frequency and Rate, by County, Rhode Island, 2019-2023 </vt:lpstr>
      <vt:lpstr>Data 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RIDOH Approved PowerPoint Template Version #1</dc:title>
  <dc:creator>Byrns, Michael (RIDOH)</dc:creator>
  <cp:lastModifiedBy>Caroline Gummo</cp:lastModifiedBy>
  <cp:revision>14</cp:revision>
  <dcterms:created xsi:type="dcterms:W3CDTF">2019-05-03T18:09:29Z</dcterms:created>
  <dcterms:modified xsi:type="dcterms:W3CDTF">2024-05-08T16:01:15Z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0x010100017ED89691F1BF4EA187B758AE1F8AE5</vt:lpwstr>
  </property>
  <property fmtid="{D5CDD505-2E9C-101B-9397-08002B2CF9AE}" pid="3" name="MediaServiceImageTags">
    <vt:lpwstr/>
  </property>
</Properties>
</file>